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29" r:id="rId2"/>
    <p:sldId id="496" r:id="rId3"/>
    <p:sldId id="483" r:id="rId4"/>
    <p:sldId id="494" r:id="rId5"/>
    <p:sldId id="495" r:id="rId6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33"/>
    <a:srgbClr val="FF33CC"/>
    <a:srgbClr val="FF99CC"/>
    <a:srgbClr val="006600"/>
    <a:srgbClr val="FF000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82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1">
            <a:extLst>
              <a:ext uri="{FF2B5EF4-FFF2-40B4-BE49-F238E27FC236}">
                <a16:creationId xmlns:a16="http://schemas.microsoft.com/office/drawing/2014/main" id="{54577E69-A898-49C7-A8AF-63A665F6AE7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2">
            <a:extLst>
              <a:ext uri="{FF2B5EF4-FFF2-40B4-BE49-F238E27FC236}">
                <a16:creationId xmlns:a16="http://schemas.microsoft.com/office/drawing/2014/main" id="{404104E6-ABDE-467C-8C3D-E9A84F2A30E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3">
            <a:extLst>
              <a:ext uri="{FF2B5EF4-FFF2-40B4-BE49-F238E27FC236}">
                <a16:creationId xmlns:a16="http://schemas.microsoft.com/office/drawing/2014/main" id="{570E6B37-DF74-4A21-804D-3EEAD5A6E36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4">
            <a:extLst>
              <a:ext uri="{FF2B5EF4-FFF2-40B4-BE49-F238E27FC236}">
                <a16:creationId xmlns:a16="http://schemas.microsoft.com/office/drawing/2014/main" id="{9A9D316D-08DD-44BE-8DD7-098ADCA37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18">
            <a:extLst>
              <a:ext uri="{FF2B5EF4-FFF2-40B4-BE49-F238E27FC236}">
                <a16:creationId xmlns:a16="http://schemas.microsoft.com/office/drawing/2014/main" id="{DE31CBA1-0416-44E0-B4B4-DCE6920E5D2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19">
            <a:extLst>
              <a:ext uri="{FF2B5EF4-FFF2-40B4-BE49-F238E27FC236}">
                <a16:creationId xmlns:a16="http://schemas.microsoft.com/office/drawing/2014/main" id="{292BDDFB-FBA9-4F73-9284-418526C5EB3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631072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digipot.net/" TargetMode="Externa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テキスト ボックス 121">
            <a:extLst>
              <a:ext uri="{FF2B5EF4-FFF2-40B4-BE49-F238E27FC236}">
                <a16:creationId xmlns:a16="http://schemas.microsoft.com/office/drawing/2014/main" id="{94014F09-1421-4DA0-A921-D21C0DBCECC8}"/>
              </a:ext>
            </a:extLst>
          </p:cNvPr>
          <p:cNvSpPr txBox="1"/>
          <p:nvPr/>
        </p:nvSpPr>
        <p:spPr>
          <a:xfrm>
            <a:off x="556544" y="592018"/>
            <a:ext cx="11128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shippou01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3" name="テキスト ボックス 122">
            <a:extLst>
              <a:ext uri="{FF2B5EF4-FFF2-40B4-BE49-F238E27FC236}">
                <a16:creationId xmlns:a16="http://schemas.microsoft.com/office/drawing/2014/main" id="{7C607C51-D4DC-4ED5-B6B7-27B31760B572}"/>
              </a:ext>
            </a:extLst>
          </p:cNvPr>
          <p:cNvSpPr txBox="1"/>
          <p:nvPr/>
        </p:nvSpPr>
        <p:spPr>
          <a:xfrm>
            <a:off x="2332746" y="592018"/>
            <a:ext cx="11128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shippou02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4" name="テキスト ボックス 123">
            <a:extLst>
              <a:ext uri="{FF2B5EF4-FFF2-40B4-BE49-F238E27FC236}">
                <a16:creationId xmlns:a16="http://schemas.microsoft.com/office/drawing/2014/main" id="{E26BB406-C723-4117-95B3-3B8F5B55A637}"/>
              </a:ext>
            </a:extLst>
          </p:cNvPr>
          <p:cNvSpPr txBox="1"/>
          <p:nvPr/>
        </p:nvSpPr>
        <p:spPr>
          <a:xfrm>
            <a:off x="4108948" y="592018"/>
            <a:ext cx="11128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shippou03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5" name="テキスト ボックス 124">
            <a:extLst>
              <a:ext uri="{FF2B5EF4-FFF2-40B4-BE49-F238E27FC236}">
                <a16:creationId xmlns:a16="http://schemas.microsoft.com/office/drawing/2014/main" id="{F5F3CC25-3ABD-47CA-AC7C-A78DF9A73631}"/>
              </a:ext>
            </a:extLst>
          </p:cNvPr>
          <p:cNvSpPr txBox="1"/>
          <p:nvPr/>
        </p:nvSpPr>
        <p:spPr>
          <a:xfrm>
            <a:off x="5885150" y="592018"/>
            <a:ext cx="11128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shippou04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6" name="テキスト ボックス 125">
            <a:extLst>
              <a:ext uri="{FF2B5EF4-FFF2-40B4-BE49-F238E27FC236}">
                <a16:creationId xmlns:a16="http://schemas.microsoft.com/office/drawing/2014/main" id="{02EDED43-02EB-400B-B736-E11199051A11}"/>
              </a:ext>
            </a:extLst>
          </p:cNvPr>
          <p:cNvSpPr txBox="1"/>
          <p:nvPr/>
        </p:nvSpPr>
        <p:spPr>
          <a:xfrm>
            <a:off x="7661352" y="592018"/>
            <a:ext cx="11128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shippou05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7" name="テキスト ボックス 126">
            <a:extLst>
              <a:ext uri="{FF2B5EF4-FFF2-40B4-BE49-F238E27FC236}">
                <a16:creationId xmlns:a16="http://schemas.microsoft.com/office/drawing/2014/main" id="{1A934302-B2B8-432E-A6EF-C3FECE14D482}"/>
              </a:ext>
            </a:extLst>
          </p:cNvPr>
          <p:cNvSpPr txBox="1"/>
          <p:nvPr/>
        </p:nvSpPr>
        <p:spPr>
          <a:xfrm>
            <a:off x="556544" y="2642206"/>
            <a:ext cx="11128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shippou06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8" name="テキスト ボックス 127">
            <a:extLst>
              <a:ext uri="{FF2B5EF4-FFF2-40B4-BE49-F238E27FC236}">
                <a16:creationId xmlns:a16="http://schemas.microsoft.com/office/drawing/2014/main" id="{980B8F96-79FC-4E59-A539-FEEC6C45D5BB}"/>
              </a:ext>
            </a:extLst>
          </p:cNvPr>
          <p:cNvSpPr txBox="1"/>
          <p:nvPr/>
        </p:nvSpPr>
        <p:spPr>
          <a:xfrm>
            <a:off x="2331961" y="2642206"/>
            <a:ext cx="11128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shippou07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9" name="テキスト ボックス 128">
            <a:extLst>
              <a:ext uri="{FF2B5EF4-FFF2-40B4-BE49-F238E27FC236}">
                <a16:creationId xmlns:a16="http://schemas.microsoft.com/office/drawing/2014/main" id="{4AF981A0-7D94-4345-9C06-EB45946B2E86}"/>
              </a:ext>
            </a:extLst>
          </p:cNvPr>
          <p:cNvSpPr txBox="1"/>
          <p:nvPr/>
        </p:nvSpPr>
        <p:spPr>
          <a:xfrm>
            <a:off x="4107378" y="2642206"/>
            <a:ext cx="11128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shippou08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30" name="テキスト ボックス 129">
            <a:extLst>
              <a:ext uri="{FF2B5EF4-FFF2-40B4-BE49-F238E27FC236}">
                <a16:creationId xmlns:a16="http://schemas.microsoft.com/office/drawing/2014/main" id="{4A39F56F-E99D-4383-8D57-9CFA100C5118}"/>
              </a:ext>
            </a:extLst>
          </p:cNvPr>
          <p:cNvSpPr txBox="1"/>
          <p:nvPr/>
        </p:nvSpPr>
        <p:spPr>
          <a:xfrm>
            <a:off x="5882795" y="2642206"/>
            <a:ext cx="11128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shippou09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31" name="テキスト ボックス 130">
            <a:extLst>
              <a:ext uri="{FF2B5EF4-FFF2-40B4-BE49-F238E27FC236}">
                <a16:creationId xmlns:a16="http://schemas.microsoft.com/office/drawing/2014/main" id="{55E37221-2A9C-4505-84C9-04BD5766D14B}"/>
              </a:ext>
            </a:extLst>
          </p:cNvPr>
          <p:cNvSpPr txBox="1"/>
          <p:nvPr/>
        </p:nvSpPr>
        <p:spPr>
          <a:xfrm>
            <a:off x="7658210" y="2642206"/>
            <a:ext cx="11128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shippou10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32" name="テキスト ボックス 131">
            <a:extLst>
              <a:ext uri="{FF2B5EF4-FFF2-40B4-BE49-F238E27FC236}">
                <a16:creationId xmlns:a16="http://schemas.microsoft.com/office/drawing/2014/main" id="{ECD21A0C-BE14-44FA-BEA2-02D46D77610B}"/>
              </a:ext>
            </a:extLst>
          </p:cNvPr>
          <p:cNvSpPr txBox="1"/>
          <p:nvPr/>
        </p:nvSpPr>
        <p:spPr>
          <a:xfrm>
            <a:off x="556544" y="4680564"/>
            <a:ext cx="11128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shippou11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33" name="テキスト ボックス 132">
            <a:extLst>
              <a:ext uri="{FF2B5EF4-FFF2-40B4-BE49-F238E27FC236}">
                <a16:creationId xmlns:a16="http://schemas.microsoft.com/office/drawing/2014/main" id="{06B98CEC-2896-45DA-985D-A8755AE9C727}"/>
              </a:ext>
            </a:extLst>
          </p:cNvPr>
          <p:cNvSpPr txBox="1"/>
          <p:nvPr/>
        </p:nvSpPr>
        <p:spPr>
          <a:xfrm>
            <a:off x="2334329" y="4680564"/>
            <a:ext cx="11128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shippou12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34" name="テキスト ボックス 133">
            <a:extLst>
              <a:ext uri="{FF2B5EF4-FFF2-40B4-BE49-F238E27FC236}">
                <a16:creationId xmlns:a16="http://schemas.microsoft.com/office/drawing/2014/main" id="{5D5B8230-D72E-4336-B87D-AC117FD52572}"/>
              </a:ext>
            </a:extLst>
          </p:cNvPr>
          <p:cNvSpPr txBox="1"/>
          <p:nvPr/>
        </p:nvSpPr>
        <p:spPr>
          <a:xfrm>
            <a:off x="4112114" y="4680564"/>
            <a:ext cx="11128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shippou13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35" name="テキスト ボックス 134">
            <a:extLst>
              <a:ext uri="{FF2B5EF4-FFF2-40B4-BE49-F238E27FC236}">
                <a16:creationId xmlns:a16="http://schemas.microsoft.com/office/drawing/2014/main" id="{DB7E9C4A-B9D4-45C6-B025-CAE0287A509E}"/>
              </a:ext>
            </a:extLst>
          </p:cNvPr>
          <p:cNvSpPr txBox="1"/>
          <p:nvPr/>
        </p:nvSpPr>
        <p:spPr>
          <a:xfrm>
            <a:off x="5889899" y="4680564"/>
            <a:ext cx="11128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shippou14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36" name="テキスト ボックス 135">
            <a:extLst>
              <a:ext uri="{FF2B5EF4-FFF2-40B4-BE49-F238E27FC236}">
                <a16:creationId xmlns:a16="http://schemas.microsoft.com/office/drawing/2014/main" id="{61100FBC-81EF-4775-9493-1FEBFB8DB7DA}"/>
              </a:ext>
            </a:extLst>
          </p:cNvPr>
          <p:cNvSpPr txBox="1"/>
          <p:nvPr/>
        </p:nvSpPr>
        <p:spPr>
          <a:xfrm>
            <a:off x="7667682" y="4680564"/>
            <a:ext cx="11128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shippou15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46" name="グループ化 145">
            <a:extLst>
              <a:ext uri="{FF2B5EF4-FFF2-40B4-BE49-F238E27FC236}">
                <a16:creationId xmlns:a16="http://schemas.microsoft.com/office/drawing/2014/main" id="{3E853C16-75C8-4E22-A427-A25BD6904BD3}"/>
              </a:ext>
            </a:extLst>
          </p:cNvPr>
          <p:cNvGrpSpPr/>
          <p:nvPr/>
        </p:nvGrpSpPr>
        <p:grpSpPr>
          <a:xfrm>
            <a:off x="678165" y="2889548"/>
            <a:ext cx="1507682" cy="1510796"/>
            <a:chOff x="629728" y="2264793"/>
            <a:chExt cx="1474750" cy="1510796"/>
          </a:xfrm>
          <a:solidFill>
            <a:schemeClr val="bg1">
              <a:lumMod val="95000"/>
            </a:schemeClr>
          </a:solidFill>
        </p:grpSpPr>
        <p:sp>
          <p:nvSpPr>
            <p:cNvPr id="147" name="正方形/長方形 146">
              <a:extLst>
                <a:ext uri="{FF2B5EF4-FFF2-40B4-BE49-F238E27FC236}">
                  <a16:creationId xmlns:a16="http://schemas.microsoft.com/office/drawing/2014/main" id="{BF8D134D-622B-4249-B11B-F7A0E036872B}"/>
                </a:ext>
              </a:extLst>
            </p:cNvPr>
            <p:cNvSpPr/>
            <p:nvPr/>
          </p:nvSpPr>
          <p:spPr>
            <a:xfrm>
              <a:off x="629728" y="2264793"/>
              <a:ext cx="1474750" cy="151079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" name="フリーフォーム: 図形 147">
              <a:extLst>
                <a:ext uri="{FF2B5EF4-FFF2-40B4-BE49-F238E27FC236}">
                  <a16:creationId xmlns:a16="http://schemas.microsoft.com/office/drawing/2014/main" id="{A2D85F12-383C-4C4F-86B6-C40B6D5EBFC4}"/>
                </a:ext>
              </a:extLst>
            </p:cNvPr>
            <p:cNvSpPr/>
            <p:nvPr/>
          </p:nvSpPr>
          <p:spPr>
            <a:xfrm>
              <a:off x="629728" y="2264794"/>
              <a:ext cx="1474750" cy="1507846"/>
            </a:xfrm>
            <a:custGeom>
              <a:avLst/>
              <a:gdLst>
                <a:gd name="connsiteX0" fmla="*/ 3145956 w 3251199"/>
                <a:gd name="connsiteY0" fmla="*/ 1721910 h 3244850"/>
                <a:gd name="connsiteX1" fmla="*/ 3091172 w 3251199"/>
                <a:gd name="connsiteY1" fmla="*/ 1724676 h 3244850"/>
                <a:gd name="connsiteX2" fmla="*/ 1726376 w 3251199"/>
                <a:gd name="connsiteY2" fmla="*/ 3089473 h 3244850"/>
                <a:gd name="connsiteX3" fmla="*/ 1723457 w 3251199"/>
                <a:gd name="connsiteY3" fmla="*/ 3147279 h 3244850"/>
                <a:gd name="connsiteX4" fmla="*/ 1778240 w 3251199"/>
                <a:gd name="connsiteY4" fmla="*/ 3144513 h 3244850"/>
                <a:gd name="connsiteX5" fmla="*/ 2507040 w 3251199"/>
                <a:gd name="connsiteY5" fmla="*/ 2870311 h 3244850"/>
                <a:gd name="connsiteX6" fmla="*/ 2596194 w 3251199"/>
                <a:gd name="connsiteY6" fmla="*/ 2801110 h 3244850"/>
                <a:gd name="connsiteX7" fmla="*/ 2720919 w 3251199"/>
                <a:gd name="connsiteY7" fmla="*/ 2685184 h 3244850"/>
                <a:gd name="connsiteX8" fmla="*/ 2790008 w 3251199"/>
                <a:gd name="connsiteY8" fmla="*/ 2610072 h 3244850"/>
                <a:gd name="connsiteX9" fmla="*/ 3143037 w 3251199"/>
                <a:gd name="connsiteY9" fmla="*/ 1779716 h 3244850"/>
                <a:gd name="connsiteX10" fmla="*/ 105524 w 3251199"/>
                <a:gd name="connsiteY10" fmla="*/ 1721910 h 3244850"/>
                <a:gd name="connsiteX11" fmla="*/ 108443 w 3251199"/>
                <a:gd name="connsiteY11" fmla="*/ 1779716 h 3244850"/>
                <a:gd name="connsiteX12" fmla="*/ 461473 w 3251199"/>
                <a:gd name="connsiteY12" fmla="*/ 2610072 h 3244850"/>
                <a:gd name="connsiteX13" fmla="*/ 530560 w 3251199"/>
                <a:gd name="connsiteY13" fmla="*/ 2685181 h 3244850"/>
                <a:gd name="connsiteX14" fmla="*/ 655290 w 3251199"/>
                <a:gd name="connsiteY14" fmla="*/ 2801112 h 3244850"/>
                <a:gd name="connsiteX15" fmla="*/ 744441 w 3251199"/>
                <a:gd name="connsiteY15" fmla="*/ 2870311 h 3244850"/>
                <a:gd name="connsiteX16" fmla="*/ 1473240 w 3251199"/>
                <a:gd name="connsiteY16" fmla="*/ 3144513 h 3244850"/>
                <a:gd name="connsiteX17" fmla="*/ 1528024 w 3251199"/>
                <a:gd name="connsiteY17" fmla="*/ 3147279 h 3244850"/>
                <a:gd name="connsiteX18" fmla="*/ 1525105 w 3251199"/>
                <a:gd name="connsiteY18" fmla="*/ 3089473 h 3244850"/>
                <a:gd name="connsiteX19" fmla="*/ 160308 w 3251199"/>
                <a:gd name="connsiteY19" fmla="*/ 1724676 h 3244850"/>
                <a:gd name="connsiteX20" fmla="*/ 1625740 w 3251199"/>
                <a:gd name="connsiteY20" fmla="*/ 556101 h 3244850"/>
                <a:gd name="connsiteX21" fmla="*/ 1607111 w 3251199"/>
                <a:gd name="connsiteY21" fmla="*/ 612315 h 3244850"/>
                <a:gd name="connsiteX22" fmla="*/ 647205 w 3251199"/>
                <a:gd name="connsiteY22" fmla="*/ 1592929 h 3244850"/>
                <a:gd name="connsiteX23" fmla="*/ 560680 w 3251199"/>
                <a:gd name="connsiteY23" fmla="*/ 1624491 h 3244850"/>
                <a:gd name="connsiteX24" fmla="*/ 647205 w 3251199"/>
                <a:gd name="connsiteY24" fmla="*/ 1656053 h 3244850"/>
                <a:gd name="connsiteX25" fmla="*/ 1607111 w 3251199"/>
                <a:gd name="connsiteY25" fmla="*/ 2636667 h 3244850"/>
                <a:gd name="connsiteX26" fmla="*/ 1625740 w 3251199"/>
                <a:gd name="connsiteY26" fmla="*/ 2692880 h 3244850"/>
                <a:gd name="connsiteX27" fmla="*/ 1644370 w 3251199"/>
                <a:gd name="connsiteY27" fmla="*/ 2636667 h 3244850"/>
                <a:gd name="connsiteX28" fmla="*/ 2604276 w 3251199"/>
                <a:gd name="connsiteY28" fmla="*/ 1656053 h 3244850"/>
                <a:gd name="connsiteX29" fmla="*/ 2690802 w 3251199"/>
                <a:gd name="connsiteY29" fmla="*/ 1624491 h 3244850"/>
                <a:gd name="connsiteX30" fmla="*/ 2604276 w 3251199"/>
                <a:gd name="connsiteY30" fmla="*/ 1592929 h 3244850"/>
                <a:gd name="connsiteX31" fmla="*/ 1644370 w 3251199"/>
                <a:gd name="connsiteY31" fmla="*/ 612315 h 3244850"/>
                <a:gd name="connsiteX32" fmla="*/ 1723457 w 3251199"/>
                <a:gd name="connsiteY32" fmla="*/ 101702 h 3244850"/>
                <a:gd name="connsiteX33" fmla="*/ 1726376 w 3251199"/>
                <a:gd name="connsiteY33" fmla="*/ 159508 h 3244850"/>
                <a:gd name="connsiteX34" fmla="*/ 3091172 w 3251199"/>
                <a:gd name="connsiteY34" fmla="*/ 1524305 h 3244850"/>
                <a:gd name="connsiteX35" fmla="*/ 3145956 w 3251199"/>
                <a:gd name="connsiteY35" fmla="*/ 1527071 h 3244850"/>
                <a:gd name="connsiteX36" fmla="*/ 3143037 w 3251199"/>
                <a:gd name="connsiteY36" fmla="*/ 1469265 h 3244850"/>
                <a:gd name="connsiteX37" fmla="*/ 2790008 w 3251199"/>
                <a:gd name="connsiteY37" fmla="*/ 638910 h 3244850"/>
                <a:gd name="connsiteX38" fmla="*/ 2720916 w 3251199"/>
                <a:gd name="connsiteY38" fmla="*/ 563795 h 3244850"/>
                <a:gd name="connsiteX39" fmla="*/ 2596197 w 3251199"/>
                <a:gd name="connsiteY39" fmla="*/ 447874 h 3244850"/>
                <a:gd name="connsiteX40" fmla="*/ 2507040 w 3251199"/>
                <a:gd name="connsiteY40" fmla="*/ 378672 h 3244850"/>
                <a:gd name="connsiteX41" fmla="*/ 1778240 w 3251199"/>
                <a:gd name="connsiteY41" fmla="*/ 104468 h 3244850"/>
                <a:gd name="connsiteX42" fmla="*/ 1528024 w 3251199"/>
                <a:gd name="connsiteY42" fmla="*/ 101702 h 3244850"/>
                <a:gd name="connsiteX43" fmla="*/ 1473240 w 3251199"/>
                <a:gd name="connsiteY43" fmla="*/ 104468 h 3244850"/>
                <a:gd name="connsiteX44" fmla="*/ 744441 w 3251199"/>
                <a:gd name="connsiteY44" fmla="*/ 378672 h 3244850"/>
                <a:gd name="connsiteX45" fmla="*/ 655287 w 3251199"/>
                <a:gd name="connsiteY45" fmla="*/ 447872 h 3244850"/>
                <a:gd name="connsiteX46" fmla="*/ 530563 w 3251199"/>
                <a:gd name="connsiteY46" fmla="*/ 563798 h 3244850"/>
                <a:gd name="connsiteX47" fmla="*/ 461473 w 3251199"/>
                <a:gd name="connsiteY47" fmla="*/ 638910 h 3244850"/>
                <a:gd name="connsiteX48" fmla="*/ 108443 w 3251199"/>
                <a:gd name="connsiteY48" fmla="*/ 1469265 h 3244850"/>
                <a:gd name="connsiteX49" fmla="*/ 105524 w 3251199"/>
                <a:gd name="connsiteY49" fmla="*/ 1527071 h 3244850"/>
                <a:gd name="connsiteX50" fmla="*/ 160308 w 3251199"/>
                <a:gd name="connsiteY50" fmla="*/ 1524305 h 3244850"/>
                <a:gd name="connsiteX51" fmla="*/ 1525105 w 3251199"/>
                <a:gd name="connsiteY51" fmla="*/ 159508 h 3244850"/>
                <a:gd name="connsiteX52" fmla="*/ 1062428 w 3251199"/>
                <a:gd name="connsiteY52" fmla="*/ 0 h 3244850"/>
                <a:gd name="connsiteX53" fmla="*/ 2189054 w 3251199"/>
                <a:gd name="connsiteY53" fmla="*/ 0 h 3244850"/>
                <a:gd name="connsiteX54" fmla="*/ 2185333 w 3251199"/>
                <a:gd name="connsiteY54" fmla="*/ 1362 h 3244850"/>
                <a:gd name="connsiteX55" fmla="*/ 2270881 w 3251199"/>
                <a:gd name="connsiteY55" fmla="*/ 36297 h 3244850"/>
                <a:gd name="connsiteX56" fmla="*/ 2296935 w 3251199"/>
                <a:gd name="connsiteY56" fmla="*/ 45833 h 3244850"/>
                <a:gd name="connsiteX57" fmla="*/ 2312788 w 3251199"/>
                <a:gd name="connsiteY57" fmla="*/ 53411 h 3244850"/>
                <a:gd name="connsiteX58" fmla="*/ 2372881 w 3251199"/>
                <a:gd name="connsiteY58" fmla="*/ 77951 h 3244850"/>
                <a:gd name="connsiteX59" fmla="*/ 2424622 w 3251199"/>
                <a:gd name="connsiteY59" fmla="*/ 106866 h 3244850"/>
                <a:gd name="connsiteX60" fmla="*/ 2437680 w 3251199"/>
                <a:gd name="connsiteY60" fmla="*/ 113108 h 3244850"/>
                <a:gd name="connsiteX61" fmla="*/ 2466733 w 3251199"/>
                <a:gd name="connsiteY61" fmla="*/ 130400 h 3244850"/>
                <a:gd name="connsiteX62" fmla="*/ 2553673 w 3251199"/>
                <a:gd name="connsiteY62" fmla="*/ 178987 h 3244850"/>
                <a:gd name="connsiteX63" fmla="*/ 2720155 w 3251199"/>
                <a:gd name="connsiteY63" fmla="*/ 300391 h 3244850"/>
                <a:gd name="connsiteX64" fmla="*/ 2782129 w 3251199"/>
                <a:gd name="connsiteY64" fmla="*/ 358080 h 3244850"/>
                <a:gd name="connsiteX65" fmla="*/ 2812476 w 3251199"/>
                <a:gd name="connsiteY65" fmla="*/ 384526 h 3244850"/>
                <a:gd name="connsiteX66" fmla="*/ 2828617 w 3251199"/>
                <a:gd name="connsiteY66" fmla="*/ 401355 h 3244850"/>
                <a:gd name="connsiteX67" fmla="*/ 2870647 w 3251199"/>
                <a:gd name="connsiteY67" fmla="*/ 440480 h 3244850"/>
                <a:gd name="connsiteX68" fmla="*/ 2904169 w 3251199"/>
                <a:gd name="connsiteY68" fmla="*/ 480128 h 3244850"/>
                <a:gd name="connsiteX69" fmla="*/ 2919229 w 3251199"/>
                <a:gd name="connsiteY69" fmla="*/ 495830 h 3244850"/>
                <a:gd name="connsiteX70" fmla="*/ 2950922 w 3251199"/>
                <a:gd name="connsiteY70" fmla="*/ 535426 h 3244850"/>
                <a:gd name="connsiteX71" fmla="*/ 3003464 w 3251199"/>
                <a:gd name="connsiteY71" fmla="*/ 597570 h 3244850"/>
                <a:gd name="connsiteX72" fmla="*/ 3034597 w 3251199"/>
                <a:gd name="connsiteY72" fmla="*/ 644879 h 3244850"/>
                <a:gd name="connsiteX73" fmla="*/ 3101204 w 3251199"/>
                <a:gd name="connsiteY73" fmla="*/ 745424 h 3244850"/>
                <a:gd name="connsiteX74" fmla="*/ 3103201 w 3251199"/>
                <a:gd name="connsiteY74" fmla="*/ 749127 h 3244850"/>
                <a:gd name="connsiteX75" fmla="*/ 3116922 w 3251199"/>
                <a:gd name="connsiteY75" fmla="*/ 769978 h 3244850"/>
                <a:gd name="connsiteX76" fmla="*/ 3145918 w 3251199"/>
                <a:gd name="connsiteY76" fmla="*/ 828349 h 3244850"/>
                <a:gd name="connsiteX77" fmla="*/ 3175006 w 3251199"/>
                <a:gd name="connsiteY77" fmla="*/ 882293 h 3244850"/>
                <a:gd name="connsiteX78" fmla="*/ 3183789 w 3251199"/>
                <a:gd name="connsiteY78" fmla="*/ 904586 h 3244850"/>
                <a:gd name="connsiteX79" fmla="*/ 3209340 w 3251199"/>
                <a:gd name="connsiteY79" fmla="*/ 956021 h 3244850"/>
                <a:gd name="connsiteX80" fmla="*/ 3251199 w 3251199"/>
                <a:gd name="connsiteY80" fmla="*/ 1070389 h 3244850"/>
                <a:gd name="connsiteX81" fmla="*/ 3251199 w 3251199"/>
                <a:gd name="connsiteY81" fmla="*/ 2178592 h 3244850"/>
                <a:gd name="connsiteX82" fmla="*/ 3209340 w 3251199"/>
                <a:gd name="connsiteY82" fmla="*/ 2292960 h 3244850"/>
                <a:gd name="connsiteX83" fmla="*/ 3183791 w 3251199"/>
                <a:gd name="connsiteY83" fmla="*/ 2344392 h 3244850"/>
                <a:gd name="connsiteX84" fmla="*/ 3175006 w 3251199"/>
                <a:gd name="connsiteY84" fmla="*/ 2366689 h 3244850"/>
                <a:gd name="connsiteX85" fmla="*/ 3145914 w 3251199"/>
                <a:gd name="connsiteY85" fmla="*/ 2420641 h 3244850"/>
                <a:gd name="connsiteX86" fmla="*/ 3116922 w 3251199"/>
                <a:gd name="connsiteY86" fmla="*/ 2479004 h 3244850"/>
                <a:gd name="connsiteX87" fmla="*/ 3103202 w 3251199"/>
                <a:gd name="connsiteY87" fmla="*/ 2499853 h 3244850"/>
                <a:gd name="connsiteX88" fmla="*/ 3101204 w 3251199"/>
                <a:gd name="connsiteY88" fmla="*/ 2503558 h 3244850"/>
                <a:gd name="connsiteX89" fmla="*/ 3034579 w 3251199"/>
                <a:gd name="connsiteY89" fmla="*/ 2604130 h 3244850"/>
                <a:gd name="connsiteX90" fmla="*/ 3003464 w 3251199"/>
                <a:gd name="connsiteY90" fmla="*/ 2651412 h 3244850"/>
                <a:gd name="connsiteX91" fmla="*/ 2950922 w 3251199"/>
                <a:gd name="connsiteY91" fmla="*/ 2713556 h 3244850"/>
                <a:gd name="connsiteX92" fmla="*/ 2919229 w 3251199"/>
                <a:gd name="connsiteY92" fmla="*/ 2753152 h 3244850"/>
                <a:gd name="connsiteX93" fmla="*/ 2904170 w 3251199"/>
                <a:gd name="connsiteY93" fmla="*/ 2768853 h 3244850"/>
                <a:gd name="connsiteX94" fmla="*/ 2870647 w 3251199"/>
                <a:gd name="connsiteY94" fmla="*/ 2808502 h 3244850"/>
                <a:gd name="connsiteX95" fmla="*/ 2828615 w 3251199"/>
                <a:gd name="connsiteY95" fmla="*/ 2847629 h 3244850"/>
                <a:gd name="connsiteX96" fmla="*/ 2812476 w 3251199"/>
                <a:gd name="connsiteY96" fmla="*/ 2864455 h 3244850"/>
                <a:gd name="connsiteX97" fmla="*/ 2782134 w 3251199"/>
                <a:gd name="connsiteY97" fmla="*/ 2890897 h 3244850"/>
                <a:gd name="connsiteX98" fmla="*/ 2720155 w 3251199"/>
                <a:gd name="connsiteY98" fmla="*/ 2948591 h 3244850"/>
                <a:gd name="connsiteX99" fmla="*/ 2553673 w 3251199"/>
                <a:gd name="connsiteY99" fmla="*/ 3069995 h 3244850"/>
                <a:gd name="connsiteX100" fmla="*/ 2466719 w 3251199"/>
                <a:gd name="connsiteY100" fmla="*/ 3118590 h 3244850"/>
                <a:gd name="connsiteX101" fmla="*/ 2437680 w 3251199"/>
                <a:gd name="connsiteY101" fmla="*/ 3135873 h 3244850"/>
                <a:gd name="connsiteX102" fmla="*/ 2424629 w 3251199"/>
                <a:gd name="connsiteY102" fmla="*/ 3142112 h 3244850"/>
                <a:gd name="connsiteX103" fmla="*/ 2372881 w 3251199"/>
                <a:gd name="connsiteY103" fmla="*/ 3171031 h 3244850"/>
                <a:gd name="connsiteX104" fmla="*/ 2312779 w 3251199"/>
                <a:gd name="connsiteY104" fmla="*/ 3195575 h 3244850"/>
                <a:gd name="connsiteX105" fmla="*/ 2296935 w 3251199"/>
                <a:gd name="connsiteY105" fmla="*/ 3203148 h 3244850"/>
                <a:gd name="connsiteX106" fmla="*/ 2270896 w 3251199"/>
                <a:gd name="connsiteY106" fmla="*/ 3212679 h 3244850"/>
                <a:gd name="connsiteX107" fmla="*/ 2192117 w 3251199"/>
                <a:gd name="connsiteY107" fmla="*/ 3244850 h 3244850"/>
                <a:gd name="connsiteX108" fmla="*/ 1059366 w 3251199"/>
                <a:gd name="connsiteY108" fmla="*/ 3244850 h 3244850"/>
                <a:gd name="connsiteX109" fmla="*/ 980585 w 3251199"/>
                <a:gd name="connsiteY109" fmla="*/ 3212678 h 3244850"/>
                <a:gd name="connsiteX110" fmla="*/ 954546 w 3251199"/>
                <a:gd name="connsiteY110" fmla="*/ 3203148 h 3244850"/>
                <a:gd name="connsiteX111" fmla="*/ 938703 w 3251199"/>
                <a:gd name="connsiteY111" fmla="*/ 3195575 h 3244850"/>
                <a:gd name="connsiteX112" fmla="*/ 878600 w 3251199"/>
                <a:gd name="connsiteY112" fmla="*/ 3171031 h 3244850"/>
                <a:gd name="connsiteX113" fmla="*/ 826853 w 3251199"/>
                <a:gd name="connsiteY113" fmla="*/ 3142112 h 3244850"/>
                <a:gd name="connsiteX114" fmla="*/ 813801 w 3251199"/>
                <a:gd name="connsiteY114" fmla="*/ 3135873 h 3244850"/>
                <a:gd name="connsiteX115" fmla="*/ 784760 w 3251199"/>
                <a:gd name="connsiteY115" fmla="*/ 3118588 h 3244850"/>
                <a:gd name="connsiteX116" fmla="*/ 697809 w 3251199"/>
                <a:gd name="connsiteY116" fmla="*/ 3069995 h 3244850"/>
                <a:gd name="connsiteX117" fmla="*/ 531326 w 3251199"/>
                <a:gd name="connsiteY117" fmla="*/ 2948591 h 3244850"/>
                <a:gd name="connsiteX118" fmla="*/ 469351 w 3251199"/>
                <a:gd name="connsiteY118" fmla="*/ 2890900 h 3244850"/>
                <a:gd name="connsiteX119" fmla="*/ 439004 w 3251199"/>
                <a:gd name="connsiteY119" fmla="*/ 2864455 h 3244850"/>
                <a:gd name="connsiteX120" fmla="*/ 422864 w 3251199"/>
                <a:gd name="connsiteY120" fmla="*/ 2847627 h 3244850"/>
                <a:gd name="connsiteX121" fmla="*/ 380834 w 3251199"/>
                <a:gd name="connsiteY121" fmla="*/ 2808502 h 3244850"/>
                <a:gd name="connsiteX122" fmla="*/ 347312 w 3251199"/>
                <a:gd name="connsiteY122" fmla="*/ 2768854 h 3244850"/>
                <a:gd name="connsiteX123" fmla="*/ 332252 w 3251199"/>
                <a:gd name="connsiteY123" fmla="*/ 2753152 h 3244850"/>
                <a:gd name="connsiteX124" fmla="*/ 300559 w 3251199"/>
                <a:gd name="connsiteY124" fmla="*/ 2713557 h 3244850"/>
                <a:gd name="connsiteX125" fmla="*/ 248017 w 3251199"/>
                <a:gd name="connsiteY125" fmla="*/ 2651412 h 3244850"/>
                <a:gd name="connsiteX126" fmla="*/ 216846 w 3251199"/>
                <a:gd name="connsiteY126" fmla="*/ 2604046 h 3244850"/>
                <a:gd name="connsiteX127" fmla="*/ 150277 w 3251199"/>
                <a:gd name="connsiteY127" fmla="*/ 2503558 h 3244850"/>
                <a:gd name="connsiteX128" fmla="*/ 148282 w 3251199"/>
                <a:gd name="connsiteY128" fmla="*/ 2499858 h 3244850"/>
                <a:gd name="connsiteX129" fmla="*/ 134558 w 3251199"/>
                <a:gd name="connsiteY129" fmla="*/ 2479004 h 3244850"/>
                <a:gd name="connsiteX130" fmla="*/ 105557 w 3251199"/>
                <a:gd name="connsiteY130" fmla="*/ 2420623 h 3244850"/>
                <a:gd name="connsiteX131" fmla="*/ 76475 w 3251199"/>
                <a:gd name="connsiteY131" fmla="*/ 2366689 h 3244850"/>
                <a:gd name="connsiteX132" fmla="*/ 67693 w 3251199"/>
                <a:gd name="connsiteY132" fmla="*/ 2344399 h 3244850"/>
                <a:gd name="connsiteX133" fmla="*/ 42140 w 3251199"/>
                <a:gd name="connsiteY133" fmla="*/ 2292960 h 3244850"/>
                <a:gd name="connsiteX134" fmla="*/ 140 w 3251199"/>
                <a:gd name="connsiteY134" fmla="*/ 2178208 h 3244850"/>
                <a:gd name="connsiteX135" fmla="*/ 0 w 3251199"/>
                <a:gd name="connsiteY135" fmla="*/ 2178590 h 3244850"/>
                <a:gd name="connsiteX136" fmla="*/ 0 w 3251199"/>
                <a:gd name="connsiteY136" fmla="*/ 1070392 h 3244850"/>
                <a:gd name="connsiteX137" fmla="*/ 140 w 3251199"/>
                <a:gd name="connsiteY137" fmla="*/ 1070774 h 3244850"/>
                <a:gd name="connsiteX138" fmla="*/ 42140 w 3251199"/>
                <a:gd name="connsiteY138" fmla="*/ 956021 h 3244850"/>
                <a:gd name="connsiteX139" fmla="*/ 67695 w 3251199"/>
                <a:gd name="connsiteY139" fmla="*/ 904579 h 3244850"/>
                <a:gd name="connsiteX140" fmla="*/ 76475 w 3251199"/>
                <a:gd name="connsiteY140" fmla="*/ 882293 h 3244850"/>
                <a:gd name="connsiteX141" fmla="*/ 105552 w 3251199"/>
                <a:gd name="connsiteY141" fmla="*/ 828369 h 3244850"/>
                <a:gd name="connsiteX142" fmla="*/ 134558 w 3251199"/>
                <a:gd name="connsiteY142" fmla="*/ 769978 h 3244850"/>
                <a:gd name="connsiteX143" fmla="*/ 148284 w 3251199"/>
                <a:gd name="connsiteY143" fmla="*/ 749120 h 3244850"/>
                <a:gd name="connsiteX144" fmla="*/ 150277 w 3251199"/>
                <a:gd name="connsiteY144" fmla="*/ 745424 h 3244850"/>
                <a:gd name="connsiteX145" fmla="*/ 216773 w 3251199"/>
                <a:gd name="connsiteY145" fmla="*/ 645048 h 3244850"/>
                <a:gd name="connsiteX146" fmla="*/ 248017 w 3251199"/>
                <a:gd name="connsiteY146" fmla="*/ 597570 h 3244850"/>
                <a:gd name="connsiteX147" fmla="*/ 300569 w 3251199"/>
                <a:gd name="connsiteY147" fmla="*/ 535413 h 3244850"/>
                <a:gd name="connsiteX148" fmla="*/ 332252 w 3251199"/>
                <a:gd name="connsiteY148" fmla="*/ 495831 h 3244850"/>
                <a:gd name="connsiteX149" fmla="*/ 347308 w 3251199"/>
                <a:gd name="connsiteY149" fmla="*/ 480133 h 3244850"/>
                <a:gd name="connsiteX150" fmla="*/ 380834 w 3251199"/>
                <a:gd name="connsiteY150" fmla="*/ 440480 h 3244850"/>
                <a:gd name="connsiteX151" fmla="*/ 422870 w 3251199"/>
                <a:gd name="connsiteY151" fmla="*/ 401350 h 3244850"/>
                <a:gd name="connsiteX152" fmla="*/ 439004 w 3251199"/>
                <a:gd name="connsiteY152" fmla="*/ 384527 h 3244850"/>
                <a:gd name="connsiteX153" fmla="*/ 469341 w 3251199"/>
                <a:gd name="connsiteY153" fmla="*/ 358090 h 3244850"/>
                <a:gd name="connsiteX154" fmla="*/ 531326 w 3251199"/>
                <a:gd name="connsiteY154" fmla="*/ 300391 h 3244850"/>
                <a:gd name="connsiteX155" fmla="*/ 697809 w 3251199"/>
                <a:gd name="connsiteY155" fmla="*/ 178987 h 3244850"/>
                <a:gd name="connsiteX156" fmla="*/ 784756 w 3251199"/>
                <a:gd name="connsiteY156" fmla="*/ 130396 h 3244850"/>
                <a:gd name="connsiteX157" fmla="*/ 813801 w 3251199"/>
                <a:gd name="connsiteY157" fmla="*/ 113108 h 3244850"/>
                <a:gd name="connsiteX158" fmla="*/ 826857 w 3251199"/>
                <a:gd name="connsiteY158" fmla="*/ 106868 h 3244850"/>
                <a:gd name="connsiteX159" fmla="*/ 878600 w 3251199"/>
                <a:gd name="connsiteY159" fmla="*/ 77951 h 3244850"/>
                <a:gd name="connsiteX160" fmla="*/ 938694 w 3251199"/>
                <a:gd name="connsiteY160" fmla="*/ 53410 h 3244850"/>
                <a:gd name="connsiteX161" fmla="*/ 954546 w 3251199"/>
                <a:gd name="connsiteY161" fmla="*/ 45833 h 3244850"/>
                <a:gd name="connsiteX162" fmla="*/ 980600 w 3251199"/>
                <a:gd name="connsiteY162" fmla="*/ 36297 h 3244850"/>
                <a:gd name="connsiteX163" fmla="*/ 1066149 w 3251199"/>
                <a:gd name="connsiteY163" fmla="*/ 1362 h 3244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</a:cxnLst>
              <a:rect l="l" t="t" r="r" b="b"/>
              <a:pathLst>
                <a:path w="3251199" h="3244850">
                  <a:moveTo>
                    <a:pt x="3145956" y="1721910"/>
                  </a:moveTo>
                  <a:lnTo>
                    <a:pt x="3091172" y="1724676"/>
                  </a:lnTo>
                  <a:cubicBezTo>
                    <a:pt x="2371554" y="1797758"/>
                    <a:pt x="1799457" y="2369855"/>
                    <a:pt x="1726376" y="3089473"/>
                  </a:cubicBezTo>
                  <a:lnTo>
                    <a:pt x="1723457" y="3147279"/>
                  </a:lnTo>
                  <a:lnTo>
                    <a:pt x="1778240" y="3144513"/>
                  </a:lnTo>
                  <a:cubicBezTo>
                    <a:pt x="2048097" y="3117108"/>
                    <a:pt x="2297209" y="3019528"/>
                    <a:pt x="2507040" y="2870311"/>
                  </a:cubicBezTo>
                  <a:lnTo>
                    <a:pt x="2596194" y="2801110"/>
                  </a:lnTo>
                  <a:lnTo>
                    <a:pt x="2720919" y="2685184"/>
                  </a:lnTo>
                  <a:lnTo>
                    <a:pt x="2790008" y="2610072"/>
                  </a:lnTo>
                  <a:cubicBezTo>
                    <a:pt x="2983576" y="2381146"/>
                    <a:pt x="3111064" y="2094550"/>
                    <a:pt x="3143037" y="1779716"/>
                  </a:cubicBezTo>
                  <a:close/>
                  <a:moveTo>
                    <a:pt x="105524" y="1721910"/>
                  </a:moveTo>
                  <a:lnTo>
                    <a:pt x="108443" y="1779716"/>
                  </a:lnTo>
                  <a:cubicBezTo>
                    <a:pt x="140417" y="2094550"/>
                    <a:pt x="267905" y="2381146"/>
                    <a:pt x="461473" y="2610072"/>
                  </a:cubicBezTo>
                  <a:lnTo>
                    <a:pt x="530560" y="2685181"/>
                  </a:lnTo>
                  <a:lnTo>
                    <a:pt x="655290" y="2801112"/>
                  </a:lnTo>
                  <a:lnTo>
                    <a:pt x="744441" y="2870311"/>
                  </a:lnTo>
                  <a:cubicBezTo>
                    <a:pt x="954272" y="3019528"/>
                    <a:pt x="1203384" y="3117108"/>
                    <a:pt x="1473240" y="3144513"/>
                  </a:cubicBezTo>
                  <a:lnTo>
                    <a:pt x="1528024" y="3147279"/>
                  </a:lnTo>
                  <a:lnTo>
                    <a:pt x="1525105" y="3089473"/>
                  </a:lnTo>
                  <a:cubicBezTo>
                    <a:pt x="1452024" y="2369855"/>
                    <a:pt x="879927" y="1797758"/>
                    <a:pt x="160308" y="1724676"/>
                  </a:cubicBezTo>
                  <a:close/>
                  <a:moveTo>
                    <a:pt x="1625740" y="556101"/>
                  </a:moveTo>
                  <a:lnTo>
                    <a:pt x="1607111" y="612315"/>
                  </a:lnTo>
                  <a:cubicBezTo>
                    <a:pt x="1437754" y="1057782"/>
                    <a:pt x="1088057" y="1414382"/>
                    <a:pt x="647205" y="1592929"/>
                  </a:cubicBezTo>
                  <a:lnTo>
                    <a:pt x="560680" y="1624491"/>
                  </a:lnTo>
                  <a:lnTo>
                    <a:pt x="647205" y="1656053"/>
                  </a:lnTo>
                  <a:cubicBezTo>
                    <a:pt x="1088057" y="1834600"/>
                    <a:pt x="1437754" y="2191200"/>
                    <a:pt x="1607111" y="2636667"/>
                  </a:cubicBezTo>
                  <a:lnTo>
                    <a:pt x="1625740" y="2692880"/>
                  </a:lnTo>
                  <a:lnTo>
                    <a:pt x="1644370" y="2636667"/>
                  </a:lnTo>
                  <a:cubicBezTo>
                    <a:pt x="1813728" y="2191200"/>
                    <a:pt x="2163425" y="1834600"/>
                    <a:pt x="2604276" y="1656053"/>
                  </a:cubicBezTo>
                  <a:lnTo>
                    <a:pt x="2690802" y="1624491"/>
                  </a:lnTo>
                  <a:lnTo>
                    <a:pt x="2604276" y="1592929"/>
                  </a:lnTo>
                  <a:cubicBezTo>
                    <a:pt x="2163425" y="1414382"/>
                    <a:pt x="1813728" y="1057782"/>
                    <a:pt x="1644370" y="612315"/>
                  </a:cubicBezTo>
                  <a:close/>
                  <a:moveTo>
                    <a:pt x="1723457" y="101702"/>
                  </a:moveTo>
                  <a:lnTo>
                    <a:pt x="1726376" y="159508"/>
                  </a:lnTo>
                  <a:cubicBezTo>
                    <a:pt x="1799457" y="879127"/>
                    <a:pt x="2371554" y="1451224"/>
                    <a:pt x="3091172" y="1524305"/>
                  </a:cubicBezTo>
                  <a:lnTo>
                    <a:pt x="3145956" y="1527071"/>
                  </a:lnTo>
                  <a:lnTo>
                    <a:pt x="3143037" y="1469265"/>
                  </a:lnTo>
                  <a:cubicBezTo>
                    <a:pt x="3111064" y="1154433"/>
                    <a:pt x="2983576" y="867836"/>
                    <a:pt x="2790008" y="638910"/>
                  </a:cubicBezTo>
                  <a:lnTo>
                    <a:pt x="2720916" y="563795"/>
                  </a:lnTo>
                  <a:lnTo>
                    <a:pt x="2596197" y="447874"/>
                  </a:lnTo>
                  <a:lnTo>
                    <a:pt x="2507040" y="378672"/>
                  </a:lnTo>
                  <a:cubicBezTo>
                    <a:pt x="2297209" y="229454"/>
                    <a:pt x="2048097" y="131874"/>
                    <a:pt x="1778240" y="104468"/>
                  </a:cubicBezTo>
                  <a:close/>
                  <a:moveTo>
                    <a:pt x="1528024" y="101702"/>
                  </a:moveTo>
                  <a:lnTo>
                    <a:pt x="1473240" y="104468"/>
                  </a:lnTo>
                  <a:cubicBezTo>
                    <a:pt x="1203384" y="131874"/>
                    <a:pt x="954272" y="229454"/>
                    <a:pt x="744441" y="378672"/>
                  </a:cubicBezTo>
                  <a:lnTo>
                    <a:pt x="655287" y="447872"/>
                  </a:lnTo>
                  <a:lnTo>
                    <a:pt x="530563" y="563798"/>
                  </a:lnTo>
                  <a:lnTo>
                    <a:pt x="461473" y="638910"/>
                  </a:lnTo>
                  <a:cubicBezTo>
                    <a:pt x="267905" y="867836"/>
                    <a:pt x="140417" y="1154433"/>
                    <a:pt x="108443" y="1469265"/>
                  </a:cubicBezTo>
                  <a:lnTo>
                    <a:pt x="105524" y="1527071"/>
                  </a:lnTo>
                  <a:lnTo>
                    <a:pt x="160308" y="1524305"/>
                  </a:lnTo>
                  <a:cubicBezTo>
                    <a:pt x="879927" y="1451224"/>
                    <a:pt x="1452024" y="879127"/>
                    <a:pt x="1525105" y="159508"/>
                  </a:cubicBezTo>
                  <a:close/>
                  <a:moveTo>
                    <a:pt x="1062428" y="0"/>
                  </a:moveTo>
                  <a:lnTo>
                    <a:pt x="2189054" y="0"/>
                  </a:lnTo>
                  <a:lnTo>
                    <a:pt x="2185333" y="1362"/>
                  </a:lnTo>
                  <a:lnTo>
                    <a:pt x="2270881" y="36297"/>
                  </a:lnTo>
                  <a:lnTo>
                    <a:pt x="2296935" y="45833"/>
                  </a:lnTo>
                  <a:lnTo>
                    <a:pt x="2312788" y="53411"/>
                  </a:lnTo>
                  <a:lnTo>
                    <a:pt x="2372881" y="77951"/>
                  </a:lnTo>
                  <a:lnTo>
                    <a:pt x="2424622" y="106866"/>
                  </a:lnTo>
                  <a:lnTo>
                    <a:pt x="2437680" y="113108"/>
                  </a:lnTo>
                  <a:lnTo>
                    <a:pt x="2466733" y="130400"/>
                  </a:lnTo>
                  <a:lnTo>
                    <a:pt x="2553673" y="178987"/>
                  </a:lnTo>
                  <a:cubicBezTo>
                    <a:pt x="2611645" y="216154"/>
                    <a:pt x="2667233" y="256715"/>
                    <a:pt x="2720155" y="300391"/>
                  </a:cubicBezTo>
                  <a:lnTo>
                    <a:pt x="2782129" y="358080"/>
                  </a:lnTo>
                  <a:lnTo>
                    <a:pt x="2812476" y="384526"/>
                  </a:lnTo>
                  <a:lnTo>
                    <a:pt x="2828617" y="401355"/>
                  </a:lnTo>
                  <a:lnTo>
                    <a:pt x="2870647" y="440480"/>
                  </a:lnTo>
                  <a:lnTo>
                    <a:pt x="2904169" y="480128"/>
                  </a:lnTo>
                  <a:lnTo>
                    <a:pt x="2919229" y="495830"/>
                  </a:lnTo>
                  <a:lnTo>
                    <a:pt x="2950922" y="535426"/>
                  </a:lnTo>
                  <a:lnTo>
                    <a:pt x="3003464" y="597570"/>
                  </a:lnTo>
                  <a:lnTo>
                    <a:pt x="3034597" y="644879"/>
                  </a:lnTo>
                  <a:lnTo>
                    <a:pt x="3101204" y="745424"/>
                  </a:lnTo>
                  <a:lnTo>
                    <a:pt x="3103201" y="749127"/>
                  </a:lnTo>
                  <a:lnTo>
                    <a:pt x="3116922" y="769978"/>
                  </a:lnTo>
                  <a:lnTo>
                    <a:pt x="3145918" y="828349"/>
                  </a:lnTo>
                  <a:lnTo>
                    <a:pt x="3175006" y="882293"/>
                  </a:lnTo>
                  <a:lnTo>
                    <a:pt x="3183789" y="904586"/>
                  </a:lnTo>
                  <a:lnTo>
                    <a:pt x="3209340" y="956021"/>
                  </a:lnTo>
                  <a:lnTo>
                    <a:pt x="3251199" y="1070389"/>
                  </a:lnTo>
                  <a:lnTo>
                    <a:pt x="3251199" y="2178592"/>
                  </a:lnTo>
                  <a:lnTo>
                    <a:pt x="3209340" y="2292960"/>
                  </a:lnTo>
                  <a:lnTo>
                    <a:pt x="3183791" y="2344392"/>
                  </a:lnTo>
                  <a:lnTo>
                    <a:pt x="3175006" y="2366689"/>
                  </a:lnTo>
                  <a:lnTo>
                    <a:pt x="3145914" y="2420641"/>
                  </a:lnTo>
                  <a:lnTo>
                    <a:pt x="3116922" y="2479004"/>
                  </a:lnTo>
                  <a:lnTo>
                    <a:pt x="3103202" y="2499853"/>
                  </a:lnTo>
                  <a:lnTo>
                    <a:pt x="3101204" y="2503558"/>
                  </a:lnTo>
                  <a:lnTo>
                    <a:pt x="3034579" y="2604130"/>
                  </a:lnTo>
                  <a:lnTo>
                    <a:pt x="3003464" y="2651412"/>
                  </a:lnTo>
                  <a:lnTo>
                    <a:pt x="2950922" y="2713556"/>
                  </a:lnTo>
                  <a:lnTo>
                    <a:pt x="2919229" y="2753152"/>
                  </a:lnTo>
                  <a:lnTo>
                    <a:pt x="2904170" y="2768853"/>
                  </a:lnTo>
                  <a:lnTo>
                    <a:pt x="2870647" y="2808502"/>
                  </a:lnTo>
                  <a:lnTo>
                    <a:pt x="2828615" y="2847629"/>
                  </a:lnTo>
                  <a:lnTo>
                    <a:pt x="2812476" y="2864455"/>
                  </a:lnTo>
                  <a:lnTo>
                    <a:pt x="2782134" y="2890897"/>
                  </a:lnTo>
                  <a:lnTo>
                    <a:pt x="2720155" y="2948591"/>
                  </a:lnTo>
                  <a:cubicBezTo>
                    <a:pt x="2667233" y="2992267"/>
                    <a:pt x="2611645" y="3032828"/>
                    <a:pt x="2553673" y="3069995"/>
                  </a:cubicBezTo>
                  <a:lnTo>
                    <a:pt x="2466719" y="3118590"/>
                  </a:lnTo>
                  <a:lnTo>
                    <a:pt x="2437680" y="3135873"/>
                  </a:lnTo>
                  <a:lnTo>
                    <a:pt x="2424629" y="3142112"/>
                  </a:lnTo>
                  <a:lnTo>
                    <a:pt x="2372881" y="3171031"/>
                  </a:lnTo>
                  <a:lnTo>
                    <a:pt x="2312779" y="3195575"/>
                  </a:lnTo>
                  <a:lnTo>
                    <a:pt x="2296935" y="3203148"/>
                  </a:lnTo>
                  <a:lnTo>
                    <a:pt x="2270896" y="3212679"/>
                  </a:lnTo>
                  <a:lnTo>
                    <a:pt x="2192117" y="3244850"/>
                  </a:lnTo>
                  <a:lnTo>
                    <a:pt x="1059366" y="3244850"/>
                  </a:lnTo>
                  <a:lnTo>
                    <a:pt x="980585" y="3212678"/>
                  </a:lnTo>
                  <a:lnTo>
                    <a:pt x="954546" y="3203148"/>
                  </a:lnTo>
                  <a:lnTo>
                    <a:pt x="938703" y="3195575"/>
                  </a:lnTo>
                  <a:lnTo>
                    <a:pt x="878600" y="3171031"/>
                  </a:lnTo>
                  <a:lnTo>
                    <a:pt x="826853" y="3142112"/>
                  </a:lnTo>
                  <a:lnTo>
                    <a:pt x="813801" y="3135873"/>
                  </a:lnTo>
                  <a:lnTo>
                    <a:pt x="784760" y="3118588"/>
                  </a:lnTo>
                  <a:lnTo>
                    <a:pt x="697809" y="3069995"/>
                  </a:lnTo>
                  <a:cubicBezTo>
                    <a:pt x="639836" y="3032828"/>
                    <a:pt x="584248" y="2992267"/>
                    <a:pt x="531326" y="2948591"/>
                  </a:cubicBezTo>
                  <a:lnTo>
                    <a:pt x="469351" y="2890900"/>
                  </a:lnTo>
                  <a:lnTo>
                    <a:pt x="439004" y="2864455"/>
                  </a:lnTo>
                  <a:lnTo>
                    <a:pt x="422864" y="2847627"/>
                  </a:lnTo>
                  <a:lnTo>
                    <a:pt x="380834" y="2808502"/>
                  </a:lnTo>
                  <a:lnTo>
                    <a:pt x="347312" y="2768854"/>
                  </a:lnTo>
                  <a:lnTo>
                    <a:pt x="332252" y="2753152"/>
                  </a:lnTo>
                  <a:lnTo>
                    <a:pt x="300559" y="2713557"/>
                  </a:lnTo>
                  <a:lnTo>
                    <a:pt x="248017" y="2651412"/>
                  </a:lnTo>
                  <a:lnTo>
                    <a:pt x="216846" y="2604046"/>
                  </a:lnTo>
                  <a:lnTo>
                    <a:pt x="150277" y="2503558"/>
                  </a:lnTo>
                  <a:lnTo>
                    <a:pt x="148282" y="2499858"/>
                  </a:lnTo>
                  <a:lnTo>
                    <a:pt x="134558" y="2479004"/>
                  </a:lnTo>
                  <a:lnTo>
                    <a:pt x="105557" y="2420623"/>
                  </a:lnTo>
                  <a:lnTo>
                    <a:pt x="76475" y="2366689"/>
                  </a:lnTo>
                  <a:lnTo>
                    <a:pt x="67693" y="2344399"/>
                  </a:lnTo>
                  <a:lnTo>
                    <a:pt x="42140" y="2292960"/>
                  </a:lnTo>
                  <a:lnTo>
                    <a:pt x="140" y="2178208"/>
                  </a:lnTo>
                  <a:lnTo>
                    <a:pt x="0" y="2178590"/>
                  </a:lnTo>
                  <a:lnTo>
                    <a:pt x="0" y="1070392"/>
                  </a:lnTo>
                  <a:lnTo>
                    <a:pt x="140" y="1070774"/>
                  </a:lnTo>
                  <a:lnTo>
                    <a:pt x="42140" y="956021"/>
                  </a:lnTo>
                  <a:lnTo>
                    <a:pt x="67695" y="904579"/>
                  </a:lnTo>
                  <a:lnTo>
                    <a:pt x="76475" y="882293"/>
                  </a:lnTo>
                  <a:lnTo>
                    <a:pt x="105552" y="828369"/>
                  </a:lnTo>
                  <a:lnTo>
                    <a:pt x="134558" y="769978"/>
                  </a:lnTo>
                  <a:lnTo>
                    <a:pt x="148284" y="749120"/>
                  </a:lnTo>
                  <a:lnTo>
                    <a:pt x="150277" y="745424"/>
                  </a:lnTo>
                  <a:lnTo>
                    <a:pt x="216773" y="645048"/>
                  </a:lnTo>
                  <a:lnTo>
                    <a:pt x="248017" y="597570"/>
                  </a:lnTo>
                  <a:lnTo>
                    <a:pt x="300569" y="535413"/>
                  </a:lnTo>
                  <a:lnTo>
                    <a:pt x="332252" y="495831"/>
                  </a:lnTo>
                  <a:lnTo>
                    <a:pt x="347308" y="480133"/>
                  </a:lnTo>
                  <a:lnTo>
                    <a:pt x="380834" y="440480"/>
                  </a:lnTo>
                  <a:lnTo>
                    <a:pt x="422870" y="401350"/>
                  </a:lnTo>
                  <a:lnTo>
                    <a:pt x="439004" y="384527"/>
                  </a:lnTo>
                  <a:lnTo>
                    <a:pt x="469341" y="358090"/>
                  </a:lnTo>
                  <a:lnTo>
                    <a:pt x="531326" y="300391"/>
                  </a:lnTo>
                  <a:cubicBezTo>
                    <a:pt x="584248" y="256715"/>
                    <a:pt x="639836" y="216154"/>
                    <a:pt x="697809" y="178987"/>
                  </a:cubicBezTo>
                  <a:lnTo>
                    <a:pt x="784756" y="130396"/>
                  </a:lnTo>
                  <a:lnTo>
                    <a:pt x="813801" y="113108"/>
                  </a:lnTo>
                  <a:lnTo>
                    <a:pt x="826857" y="106868"/>
                  </a:lnTo>
                  <a:lnTo>
                    <a:pt x="878600" y="77951"/>
                  </a:lnTo>
                  <a:lnTo>
                    <a:pt x="938694" y="53410"/>
                  </a:lnTo>
                  <a:lnTo>
                    <a:pt x="954546" y="45833"/>
                  </a:lnTo>
                  <a:lnTo>
                    <a:pt x="980600" y="36297"/>
                  </a:lnTo>
                  <a:lnTo>
                    <a:pt x="1066149" y="1362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9" name="グループ化 148">
            <a:extLst>
              <a:ext uri="{FF2B5EF4-FFF2-40B4-BE49-F238E27FC236}">
                <a16:creationId xmlns:a16="http://schemas.microsoft.com/office/drawing/2014/main" id="{D3FAE137-7001-457D-921E-530CAFA7CE7E}"/>
              </a:ext>
            </a:extLst>
          </p:cNvPr>
          <p:cNvGrpSpPr/>
          <p:nvPr/>
        </p:nvGrpSpPr>
        <p:grpSpPr>
          <a:xfrm>
            <a:off x="642020" y="4922620"/>
            <a:ext cx="1507682" cy="1510796"/>
            <a:chOff x="2401378" y="2264793"/>
            <a:chExt cx="1474750" cy="1510796"/>
          </a:xfrm>
          <a:solidFill>
            <a:schemeClr val="bg1">
              <a:lumMod val="95000"/>
            </a:schemeClr>
          </a:solidFill>
        </p:grpSpPr>
        <p:sp>
          <p:nvSpPr>
            <p:cNvPr id="150" name="正方形/長方形 149">
              <a:extLst>
                <a:ext uri="{FF2B5EF4-FFF2-40B4-BE49-F238E27FC236}">
                  <a16:creationId xmlns:a16="http://schemas.microsoft.com/office/drawing/2014/main" id="{D698856B-B225-4853-974D-BC6E70CD18D9}"/>
                </a:ext>
              </a:extLst>
            </p:cNvPr>
            <p:cNvSpPr/>
            <p:nvPr/>
          </p:nvSpPr>
          <p:spPr>
            <a:xfrm>
              <a:off x="2401378" y="2264793"/>
              <a:ext cx="1474750" cy="151079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" name="フリーフォーム: 図形 150">
              <a:extLst>
                <a:ext uri="{FF2B5EF4-FFF2-40B4-BE49-F238E27FC236}">
                  <a16:creationId xmlns:a16="http://schemas.microsoft.com/office/drawing/2014/main" id="{3F91618C-751B-440D-92A7-C79BE5D6E032}"/>
                </a:ext>
              </a:extLst>
            </p:cNvPr>
            <p:cNvSpPr/>
            <p:nvPr/>
          </p:nvSpPr>
          <p:spPr>
            <a:xfrm>
              <a:off x="2401378" y="2264793"/>
              <a:ext cx="1474750" cy="1510282"/>
            </a:xfrm>
            <a:custGeom>
              <a:avLst/>
              <a:gdLst>
                <a:gd name="connsiteX0" fmla="*/ 2619538 w 2846358"/>
                <a:gd name="connsiteY0" fmla="*/ 1653505 h 2846358"/>
                <a:gd name="connsiteX1" fmla="*/ 2599716 w 2846358"/>
                <a:gd name="connsiteY1" fmla="*/ 1656530 h 2846358"/>
                <a:gd name="connsiteX2" fmla="*/ 1651321 w 2846358"/>
                <a:gd name="connsiteY2" fmla="*/ 2604925 h 2846358"/>
                <a:gd name="connsiteX3" fmla="*/ 1648985 w 2846358"/>
                <a:gd name="connsiteY3" fmla="*/ 2620228 h 2846358"/>
                <a:gd name="connsiteX4" fmla="*/ 1668806 w 2846358"/>
                <a:gd name="connsiteY4" fmla="*/ 2617203 h 2846358"/>
                <a:gd name="connsiteX5" fmla="*/ 2617203 w 2846358"/>
                <a:gd name="connsiteY5" fmla="*/ 1668806 h 2846358"/>
                <a:gd name="connsiteX6" fmla="*/ 226821 w 2846358"/>
                <a:gd name="connsiteY6" fmla="*/ 1653505 h 2846358"/>
                <a:gd name="connsiteX7" fmla="*/ 229157 w 2846358"/>
                <a:gd name="connsiteY7" fmla="*/ 1668806 h 2846358"/>
                <a:gd name="connsiteX8" fmla="*/ 1177552 w 2846358"/>
                <a:gd name="connsiteY8" fmla="*/ 2617203 h 2846358"/>
                <a:gd name="connsiteX9" fmla="*/ 1197374 w 2846358"/>
                <a:gd name="connsiteY9" fmla="*/ 2620228 h 2846358"/>
                <a:gd name="connsiteX10" fmla="*/ 1195039 w 2846358"/>
                <a:gd name="connsiteY10" fmla="*/ 2604925 h 2846358"/>
                <a:gd name="connsiteX11" fmla="*/ 246642 w 2846358"/>
                <a:gd name="connsiteY11" fmla="*/ 1656530 h 2846358"/>
                <a:gd name="connsiteX12" fmla="*/ 1423179 w 2846358"/>
                <a:gd name="connsiteY12" fmla="*/ 756574 h 2846358"/>
                <a:gd name="connsiteX13" fmla="*/ 1344446 w 2846358"/>
                <a:gd name="connsiteY13" fmla="*/ 901631 h 2846358"/>
                <a:gd name="connsiteX14" fmla="*/ 773262 w 2846358"/>
                <a:gd name="connsiteY14" fmla="*/ 1420387 h 2846358"/>
                <a:gd name="connsiteX15" fmla="*/ 767374 w 2846358"/>
                <a:gd name="connsiteY15" fmla="*/ 1423135 h 2846358"/>
                <a:gd name="connsiteX16" fmla="*/ 773262 w 2846358"/>
                <a:gd name="connsiteY16" fmla="*/ 1425972 h 2846358"/>
                <a:gd name="connsiteX17" fmla="*/ 1344446 w 2846358"/>
                <a:gd name="connsiteY17" fmla="*/ 1944727 h 2846358"/>
                <a:gd name="connsiteX18" fmla="*/ 1425013 w 2846358"/>
                <a:gd name="connsiteY18" fmla="*/ 2077347 h 2846358"/>
                <a:gd name="connsiteX19" fmla="*/ 1459773 w 2846358"/>
                <a:gd name="connsiteY19" fmla="*/ 2010460 h 2846358"/>
                <a:gd name="connsiteX20" fmla="*/ 2073098 w 2846358"/>
                <a:gd name="connsiteY20" fmla="*/ 1425972 h 2846358"/>
                <a:gd name="connsiteX21" fmla="*/ 2078985 w 2846358"/>
                <a:gd name="connsiteY21" fmla="*/ 1423135 h 2846358"/>
                <a:gd name="connsiteX22" fmla="*/ 2073098 w 2846358"/>
                <a:gd name="connsiteY22" fmla="*/ 1420387 h 2846358"/>
                <a:gd name="connsiteX23" fmla="*/ 1501914 w 2846358"/>
                <a:gd name="connsiteY23" fmla="*/ 901631 h 2846358"/>
                <a:gd name="connsiteX24" fmla="*/ 1648985 w 2846358"/>
                <a:gd name="connsiteY24" fmla="*/ 226132 h 2846358"/>
                <a:gd name="connsiteX25" fmla="*/ 1651321 w 2846358"/>
                <a:gd name="connsiteY25" fmla="*/ 241433 h 2846358"/>
                <a:gd name="connsiteX26" fmla="*/ 2599716 w 2846358"/>
                <a:gd name="connsiteY26" fmla="*/ 1189830 h 2846358"/>
                <a:gd name="connsiteX27" fmla="*/ 2619538 w 2846358"/>
                <a:gd name="connsiteY27" fmla="*/ 1192855 h 2846358"/>
                <a:gd name="connsiteX28" fmla="*/ 2617203 w 2846358"/>
                <a:gd name="connsiteY28" fmla="*/ 1177552 h 2846358"/>
                <a:gd name="connsiteX29" fmla="*/ 1668806 w 2846358"/>
                <a:gd name="connsiteY29" fmla="*/ 229157 h 2846358"/>
                <a:gd name="connsiteX30" fmla="*/ 1197374 w 2846358"/>
                <a:gd name="connsiteY30" fmla="*/ 226132 h 2846358"/>
                <a:gd name="connsiteX31" fmla="*/ 1177552 w 2846358"/>
                <a:gd name="connsiteY31" fmla="*/ 229157 h 2846358"/>
                <a:gd name="connsiteX32" fmla="*/ 229157 w 2846358"/>
                <a:gd name="connsiteY32" fmla="*/ 1177552 h 2846358"/>
                <a:gd name="connsiteX33" fmla="*/ 226821 w 2846358"/>
                <a:gd name="connsiteY33" fmla="*/ 1192855 h 2846358"/>
                <a:gd name="connsiteX34" fmla="*/ 246642 w 2846358"/>
                <a:gd name="connsiteY34" fmla="*/ 1189830 h 2846358"/>
                <a:gd name="connsiteX35" fmla="*/ 1195039 w 2846358"/>
                <a:gd name="connsiteY35" fmla="*/ 241433 h 2846358"/>
                <a:gd name="connsiteX36" fmla="*/ 648746 w 2846358"/>
                <a:gd name="connsiteY36" fmla="*/ 0 h 2846358"/>
                <a:gd name="connsiteX37" fmla="*/ 2197613 w 2846358"/>
                <a:gd name="connsiteY37" fmla="*/ 0 h 2846358"/>
                <a:gd name="connsiteX38" fmla="*/ 2392524 w 2846358"/>
                <a:gd name="connsiteY38" fmla="*/ 124919 h 2846358"/>
                <a:gd name="connsiteX39" fmla="*/ 2721440 w 2846358"/>
                <a:gd name="connsiteY39" fmla="*/ 453836 h 2846358"/>
                <a:gd name="connsiteX40" fmla="*/ 2846358 w 2846358"/>
                <a:gd name="connsiteY40" fmla="*/ 648746 h 2846358"/>
                <a:gd name="connsiteX41" fmla="*/ 2846358 w 2846358"/>
                <a:gd name="connsiteY41" fmla="*/ 2197614 h 2846358"/>
                <a:gd name="connsiteX42" fmla="*/ 2721440 w 2846358"/>
                <a:gd name="connsiteY42" fmla="*/ 2392524 h 2846358"/>
                <a:gd name="connsiteX43" fmla="*/ 2392524 w 2846358"/>
                <a:gd name="connsiteY43" fmla="*/ 2721440 h 2846358"/>
                <a:gd name="connsiteX44" fmla="*/ 2197613 w 2846358"/>
                <a:gd name="connsiteY44" fmla="*/ 2846358 h 2846358"/>
                <a:gd name="connsiteX45" fmla="*/ 648745 w 2846358"/>
                <a:gd name="connsiteY45" fmla="*/ 2846358 h 2846358"/>
                <a:gd name="connsiteX46" fmla="*/ 453835 w 2846358"/>
                <a:gd name="connsiteY46" fmla="*/ 2721440 h 2846358"/>
                <a:gd name="connsiteX47" fmla="*/ 124919 w 2846358"/>
                <a:gd name="connsiteY47" fmla="*/ 2392524 h 2846358"/>
                <a:gd name="connsiteX48" fmla="*/ 0 w 2846358"/>
                <a:gd name="connsiteY48" fmla="*/ 2197614 h 2846358"/>
                <a:gd name="connsiteX49" fmla="*/ 0 w 2846358"/>
                <a:gd name="connsiteY49" fmla="*/ 648746 h 2846358"/>
                <a:gd name="connsiteX50" fmla="*/ 124919 w 2846358"/>
                <a:gd name="connsiteY50" fmla="*/ 453836 h 2846358"/>
                <a:gd name="connsiteX51" fmla="*/ 453835 w 2846358"/>
                <a:gd name="connsiteY51" fmla="*/ 124919 h 2846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2846358" h="2846358">
                  <a:moveTo>
                    <a:pt x="2619538" y="1653505"/>
                  </a:moveTo>
                  <a:lnTo>
                    <a:pt x="2599716" y="1656530"/>
                  </a:lnTo>
                  <a:cubicBezTo>
                    <a:pt x="2123676" y="1753942"/>
                    <a:pt x="1748732" y="2128885"/>
                    <a:pt x="1651321" y="2604925"/>
                  </a:cubicBezTo>
                  <a:lnTo>
                    <a:pt x="1648985" y="2620228"/>
                  </a:lnTo>
                  <a:lnTo>
                    <a:pt x="1668806" y="2617203"/>
                  </a:lnTo>
                  <a:cubicBezTo>
                    <a:pt x="2144846" y="2519791"/>
                    <a:pt x="2519790" y="2144846"/>
                    <a:pt x="2617203" y="1668806"/>
                  </a:cubicBezTo>
                  <a:close/>
                  <a:moveTo>
                    <a:pt x="226821" y="1653505"/>
                  </a:moveTo>
                  <a:lnTo>
                    <a:pt x="229157" y="1668806"/>
                  </a:lnTo>
                  <a:cubicBezTo>
                    <a:pt x="326569" y="2144846"/>
                    <a:pt x="701512" y="2519791"/>
                    <a:pt x="1177552" y="2617203"/>
                  </a:cubicBezTo>
                  <a:lnTo>
                    <a:pt x="1197374" y="2620228"/>
                  </a:lnTo>
                  <a:lnTo>
                    <a:pt x="1195039" y="2604925"/>
                  </a:lnTo>
                  <a:cubicBezTo>
                    <a:pt x="1097627" y="2128885"/>
                    <a:pt x="722682" y="1753942"/>
                    <a:pt x="246642" y="1656530"/>
                  </a:cubicBezTo>
                  <a:close/>
                  <a:moveTo>
                    <a:pt x="1423179" y="756574"/>
                  </a:moveTo>
                  <a:lnTo>
                    <a:pt x="1344446" y="901631"/>
                  </a:lnTo>
                  <a:cubicBezTo>
                    <a:pt x="1198872" y="1117108"/>
                    <a:pt x="1002821" y="1295683"/>
                    <a:pt x="773262" y="1420387"/>
                  </a:cubicBezTo>
                  <a:lnTo>
                    <a:pt x="767374" y="1423135"/>
                  </a:lnTo>
                  <a:lnTo>
                    <a:pt x="773262" y="1425972"/>
                  </a:lnTo>
                  <a:cubicBezTo>
                    <a:pt x="1002821" y="1550677"/>
                    <a:pt x="1198872" y="1729250"/>
                    <a:pt x="1344446" y="1944727"/>
                  </a:cubicBezTo>
                  <a:lnTo>
                    <a:pt x="1425013" y="2077347"/>
                  </a:lnTo>
                  <a:lnTo>
                    <a:pt x="1459773" y="2010460"/>
                  </a:lnTo>
                  <a:cubicBezTo>
                    <a:pt x="1608612" y="1765504"/>
                    <a:pt x="1820581" y="1563147"/>
                    <a:pt x="2073098" y="1425972"/>
                  </a:cubicBezTo>
                  <a:lnTo>
                    <a:pt x="2078985" y="1423135"/>
                  </a:lnTo>
                  <a:lnTo>
                    <a:pt x="2073098" y="1420387"/>
                  </a:lnTo>
                  <a:cubicBezTo>
                    <a:pt x="1843537" y="1295683"/>
                    <a:pt x="1647488" y="1117108"/>
                    <a:pt x="1501914" y="901631"/>
                  </a:cubicBezTo>
                  <a:close/>
                  <a:moveTo>
                    <a:pt x="1648985" y="226132"/>
                  </a:moveTo>
                  <a:lnTo>
                    <a:pt x="1651321" y="241433"/>
                  </a:lnTo>
                  <a:cubicBezTo>
                    <a:pt x="1748732" y="717473"/>
                    <a:pt x="2123676" y="1092418"/>
                    <a:pt x="2599716" y="1189830"/>
                  </a:cubicBezTo>
                  <a:lnTo>
                    <a:pt x="2619538" y="1192855"/>
                  </a:lnTo>
                  <a:lnTo>
                    <a:pt x="2617203" y="1177552"/>
                  </a:lnTo>
                  <a:cubicBezTo>
                    <a:pt x="2519790" y="701512"/>
                    <a:pt x="2144846" y="326569"/>
                    <a:pt x="1668806" y="229157"/>
                  </a:cubicBezTo>
                  <a:close/>
                  <a:moveTo>
                    <a:pt x="1197374" y="226132"/>
                  </a:moveTo>
                  <a:lnTo>
                    <a:pt x="1177552" y="229157"/>
                  </a:lnTo>
                  <a:cubicBezTo>
                    <a:pt x="701512" y="326569"/>
                    <a:pt x="326569" y="701512"/>
                    <a:pt x="229157" y="1177552"/>
                  </a:cubicBezTo>
                  <a:lnTo>
                    <a:pt x="226821" y="1192855"/>
                  </a:lnTo>
                  <a:lnTo>
                    <a:pt x="246642" y="1189830"/>
                  </a:lnTo>
                  <a:cubicBezTo>
                    <a:pt x="722682" y="1092418"/>
                    <a:pt x="1097627" y="717473"/>
                    <a:pt x="1195039" y="241433"/>
                  </a:cubicBezTo>
                  <a:close/>
                  <a:moveTo>
                    <a:pt x="648746" y="0"/>
                  </a:moveTo>
                  <a:lnTo>
                    <a:pt x="2197613" y="0"/>
                  </a:lnTo>
                  <a:lnTo>
                    <a:pt x="2392524" y="124919"/>
                  </a:lnTo>
                  <a:cubicBezTo>
                    <a:pt x="2517280" y="218219"/>
                    <a:pt x="2628140" y="329079"/>
                    <a:pt x="2721440" y="453836"/>
                  </a:cubicBezTo>
                  <a:lnTo>
                    <a:pt x="2846358" y="648746"/>
                  </a:lnTo>
                  <a:lnTo>
                    <a:pt x="2846358" y="2197614"/>
                  </a:lnTo>
                  <a:lnTo>
                    <a:pt x="2721440" y="2392524"/>
                  </a:lnTo>
                  <a:cubicBezTo>
                    <a:pt x="2628140" y="2517280"/>
                    <a:pt x="2517280" y="2628140"/>
                    <a:pt x="2392524" y="2721440"/>
                  </a:cubicBezTo>
                  <a:lnTo>
                    <a:pt x="2197613" y="2846358"/>
                  </a:lnTo>
                  <a:lnTo>
                    <a:pt x="648745" y="2846358"/>
                  </a:lnTo>
                  <a:lnTo>
                    <a:pt x="453835" y="2721440"/>
                  </a:lnTo>
                  <a:cubicBezTo>
                    <a:pt x="329079" y="2628140"/>
                    <a:pt x="218219" y="2517280"/>
                    <a:pt x="124919" y="2392524"/>
                  </a:cubicBezTo>
                  <a:lnTo>
                    <a:pt x="0" y="2197614"/>
                  </a:lnTo>
                  <a:lnTo>
                    <a:pt x="0" y="648746"/>
                  </a:lnTo>
                  <a:lnTo>
                    <a:pt x="124919" y="453836"/>
                  </a:lnTo>
                  <a:cubicBezTo>
                    <a:pt x="218219" y="329079"/>
                    <a:pt x="329079" y="218219"/>
                    <a:pt x="453835" y="124919"/>
                  </a:cubicBezTo>
                  <a:close/>
                </a:path>
              </a:pathLst>
            </a:custGeom>
            <a:solidFill>
              <a:srgbClr val="002060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52" name="グループ化 151">
            <a:extLst>
              <a:ext uri="{FF2B5EF4-FFF2-40B4-BE49-F238E27FC236}">
                <a16:creationId xmlns:a16="http://schemas.microsoft.com/office/drawing/2014/main" id="{AB16FE4D-B069-4406-8765-46FE8EF8025F}"/>
              </a:ext>
            </a:extLst>
          </p:cNvPr>
          <p:cNvGrpSpPr/>
          <p:nvPr/>
        </p:nvGrpSpPr>
        <p:grpSpPr>
          <a:xfrm>
            <a:off x="670525" y="846450"/>
            <a:ext cx="1499685" cy="1507846"/>
            <a:chOff x="5570696" y="2262847"/>
            <a:chExt cx="2333625" cy="2346324"/>
          </a:xfrm>
          <a:solidFill>
            <a:schemeClr val="bg1">
              <a:lumMod val="95000"/>
            </a:schemeClr>
          </a:solidFill>
        </p:grpSpPr>
        <p:sp>
          <p:nvSpPr>
            <p:cNvPr id="153" name="正方形/長方形 152">
              <a:extLst>
                <a:ext uri="{FF2B5EF4-FFF2-40B4-BE49-F238E27FC236}">
                  <a16:creationId xmlns:a16="http://schemas.microsoft.com/office/drawing/2014/main" id="{8A016845-68EF-4CE3-B068-41D7984699A3}"/>
                </a:ext>
              </a:extLst>
            </p:cNvPr>
            <p:cNvSpPr/>
            <p:nvPr/>
          </p:nvSpPr>
          <p:spPr>
            <a:xfrm>
              <a:off x="5570696" y="2262847"/>
              <a:ext cx="2333625" cy="234632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" name="フリーフォーム: 図形 153">
              <a:extLst>
                <a:ext uri="{FF2B5EF4-FFF2-40B4-BE49-F238E27FC236}">
                  <a16:creationId xmlns:a16="http://schemas.microsoft.com/office/drawing/2014/main" id="{00582180-339A-4FF8-9607-F2FF669DE75B}"/>
                </a:ext>
              </a:extLst>
            </p:cNvPr>
            <p:cNvSpPr/>
            <p:nvPr/>
          </p:nvSpPr>
          <p:spPr>
            <a:xfrm>
              <a:off x="5570696" y="2262847"/>
              <a:ext cx="2333625" cy="2346324"/>
            </a:xfrm>
            <a:custGeom>
              <a:avLst/>
              <a:gdLst>
                <a:gd name="connsiteX0" fmla="*/ 2300916 w 2333625"/>
                <a:gd name="connsiteY0" fmla="*/ 1210519 h 2346324"/>
                <a:gd name="connsiteX1" fmla="*/ 2219858 w 2333625"/>
                <a:gd name="connsiteY1" fmla="*/ 1214612 h 2346324"/>
                <a:gd name="connsiteX2" fmla="*/ 1205881 w 2333625"/>
                <a:gd name="connsiteY2" fmla="*/ 2228589 h 2346324"/>
                <a:gd name="connsiteX3" fmla="*/ 1201903 w 2333625"/>
                <a:gd name="connsiteY3" fmla="*/ 2307380 h 2346324"/>
                <a:gd name="connsiteX4" fmla="*/ 1282961 w 2333625"/>
                <a:gd name="connsiteY4" fmla="*/ 2303287 h 2346324"/>
                <a:gd name="connsiteX5" fmla="*/ 2296937 w 2333625"/>
                <a:gd name="connsiteY5" fmla="*/ 1289310 h 2346324"/>
                <a:gd name="connsiteX6" fmla="*/ 32709 w 2333625"/>
                <a:gd name="connsiteY6" fmla="*/ 1210519 h 2346324"/>
                <a:gd name="connsiteX7" fmla="*/ 36687 w 2333625"/>
                <a:gd name="connsiteY7" fmla="*/ 1289310 h 2346324"/>
                <a:gd name="connsiteX8" fmla="*/ 1050664 w 2333625"/>
                <a:gd name="connsiteY8" fmla="*/ 2303287 h 2346324"/>
                <a:gd name="connsiteX9" fmla="*/ 1131723 w 2333625"/>
                <a:gd name="connsiteY9" fmla="*/ 2307380 h 2346324"/>
                <a:gd name="connsiteX10" fmla="*/ 1127744 w 2333625"/>
                <a:gd name="connsiteY10" fmla="*/ 2228589 h 2346324"/>
                <a:gd name="connsiteX11" fmla="*/ 113768 w 2333625"/>
                <a:gd name="connsiteY11" fmla="*/ 1214612 h 2346324"/>
                <a:gd name="connsiteX12" fmla="*/ 1166955 w 2333625"/>
                <a:gd name="connsiteY12" fmla="*/ 269579 h 2346324"/>
                <a:gd name="connsiteX13" fmla="*/ 1161814 w 2333625"/>
                <a:gd name="connsiteY13" fmla="*/ 294325 h 2346324"/>
                <a:gd name="connsiteX14" fmla="*/ 354507 w 2333625"/>
                <a:gd name="connsiteY14" fmla="*/ 1147781 h 2346324"/>
                <a:gd name="connsiteX15" fmla="*/ 250398 w 2333625"/>
                <a:gd name="connsiteY15" fmla="*/ 1174550 h 2346324"/>
                <a:gd name="connsiteX16" fmla="*/ 354508 w 2333625"/>
                <a:gd name="connsiteY16" fmla="*/ 1198544 h 2346324"/>
                <a:gd name="connsiteX17" fmla="*/ 1103456 w 2333625"/>
                <a:gd name="connsiteY17" fmla="*/ 1877585 h 2346324"/>
                <a:gd name="connsiteX18" fmla="*/ 1166813 w 2333625"/>
                <a:gd name="connsiteY18" fmla="*/ 2081688 h 2346324"/>
                <a:gd name="connsiteX19" fmla="*/ 1230170 w 2333625"/>
                <a:gd name="connsiteY19" fmla="*/ 1877585 h 2346324"/>
                <a:gd name="connsiteX20" fmla="*/ 1979118 w 2333625"/>
                <a:gd name="connsiteY20" fmla="*/ 1198544 h 2346324"/>
                <a:gd name="connsiteX21" fmla="*/ 2083227 w 2333625"/>
                <a:gd name="connsiteY21" fmla="*/ 1174550 h 2346324"/>
                <a:gd name="connsiteX22" fmla="*/ 1979118 w 2333625"/>
                <a:gd name="connsiteY22" fmla="*/ 1147781 h 2346324"/>
                <a:gd name="connsiteX23" fmla="*/ 1189813 w 2333625"/>
                <a:gd name="connsiteY23" fmla="*/ 358475 h 2346324"/>
                <a:gd name="connsiteX24" fmla="*/ 1201903 w 2333625"/>
                <a:gd name="connsiteY24" fmla="*/ 38944 h 2346324"/>
                <a:gd name="connsiteX25" fmla="*/ 1205881 w 2333625"/>
                <a:gd name="connsiteY25" fmla="*/ 117736 h 2346324"/>
                <a:gd name="connsiteX26" fmla="*/ 2219858 w 2333625"/>
                <a:gd name="connsiteY26" fmla="*/ 1131712 h 2346324"/>
                <a:gd name="connsiteX27" fmla="*/ 2300916 w 2333625"/>
                <a:gd name="connsiteY27" fmla="*/ 1135805 h 2346324"/>
                <a:gd name="connsiteX28" fmla="*/ 2296937 w 2333625"/>
                <a:gd name="connsiteY28" fmla="*/ 1057014 h 2346324"/>
                <a:gd name="connsiteX29" fmla="*/ 1282961 w 2333625"/>
                <a:gd name="connsiteY29" fmla="*/ 43037 h 2346324"/>
                <a:gd name="connsiteX30" fmla="*/ 1131723 w 2333625"/>
                <a:gd name="connsiteY30" fmla="*/ 38944 h 2346324"/>
                <a:gd name="connsiteX31" fmla="*/ 1050664 w 2333625"/>
                <a:gd name="connsiteY31" fmla="*/ 43037 h 2346324"/>
                <a:gd name="connsiteX32" fmla="*/ 36687 w 2333625"/>
                <a:gd name="connsiteY32" fmla="*/ 1057014 h 2346324"/>
                <a:gd name="connsiteX33" fmla="*/ 32709 w 2333625"/>
                <a:gd name="connsiteY33" fmla="*/ 1135805 h 2346324"/>
                <a:gd name="connsiteX34" fmla="*/ 113768 w 2333625"/>
                <a:gd name="connsiteY34" fmla="*/ 1131712 h 2346324"/>
                <a:gd name="connsiteX35" fmla="*/ 1127744 w 2333625"/>
                <a:gd name="connsiteY35" fmla="*/ 117736 h 2346324"/>
                <a:gd name="connsiteX36" fmla="*/ 916386 w 2333625"/>
                <a:gd name="connsiteY36" fmla="*/ 0 h 2346324"/>
                <a:gd name="connsiteX37" fmla="*/ 1417239 w 2333625"/>
                <a:gd name="connsiteY37" fmla="*/ 0 h 2346324"/>
                <a:gd name="connsiteX38" fmla="*/ 1495369 w 2333625"/>
                <a:gd name="connsiteY38" fmla="*/ 18541 h 2346324"/>
                <a:gd name="connsiteX39" fmla="*/ 2321434 w 2333625"/>
                <a:gd name="connsiteY39" fmla="*/ 844607 h 2346324"/>
                <a:gd name="connsiteX40" fmla="*/ 2333625 w 2333625"/>
                <a:gd name="connsiteY40" fmla="*/ 895980 h 2346324"/>
                <a:gd name="connsiteX41" fmla="*/ 2333625 w 2333625"/>
                <a:gd name="connsiteY41" fmla="*/ 1450345 h 2346324"/>
                <a:gd name="connsiteX42" fmla="*/ 2321434 w 2333625"/>
                <a:gd name="connsiteY42" fmla="*/ 1501718 h 2346324"/>
                <a:gd name="connsiteX43" fmla="*/ 1495369 w 2333625"/>
                <a:gd name="connsiteY43" fmla="*/ 2327784 h 2346324"/>
                <a:gd name="connsiteX44" fmla="*/ 1417240 w 2333625"/>
                <a:gd name="connsiteY44" fmla="*/ 2346324 h 2346324"/>
                <a:gd name="connsiteX45" fmla="*/ 916385 w 2333625"/>
                <a:gd name="connsiteY45" fmla="*/ 2346324 h 2346324"/>
                <a:gd name="connsiteX46" fmla="*/ 838257 w 2333625"/>
                <a:gd name="connsiteY46" fmla="*/ 2327784 h 2346324"/>
                <a:gd name="connsiteX47" fmla="*/ 12191 w 2333625"/>
                <a:gd name="connsiteY47" fmla="*/ 1501718 h 2346324"/>
                <a:gd name="connsiteX48" fmla="*/ 0 w 2333625"/>
                <a:gd name="connsiteY48" fmla="*/ 1450345 h 2346324"/>
                <a:gd name="connsiteX49" fmla="*/ 0 w 2333625"/>
                <a:gd name="connsiteY49" fmla="*/ 895981 h 2346324"/>
                <a:gd name="connsiteX50" fmla="*/ 12191 w 2333625"/>
                <a:gd name="connsiteY50" fmla="*/ 844607 h 2346324"/>
                <a:gd name="connsiteX51" fmla="*/ 838257 w 2333625"/>
                <a:gd name="connsiteY51" fmla="*/ 18541 h 2346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2333625" h="2346324">
                  <a:moveTo>
                    <a:pt x="2300916" y="1210519"/>
                  </a:moveTo>
                  <a:lnTo>
                    <a:pt x="2219858" y="1214612"/>
                  </a:lnTo>
                  <a:cubicBezTo>
                    <a:pt x="1685217" y="1268908"/>
                    <a:pt x="1260177" y="1693948"/>
                    <a:pt x="1205881" y="2228589"/>
                  </a:cubicBezTo>
                  <a:lnTo>
                    <a:pt x="1201903" y="2307380"/>
                  </a:lnTo>
                  <a:lnTo>
                    <a:pt x="1282961" y="2303287"/>
                  </a:lnTo>
                  <a:cubicBezTo>
                    <a:pt x="1817602" y="2248991"/>
                    <a:pt x="2242642" y="1823952"/>
                    <a:pt x="2296937" y="1289310"/>
                  </a:cubicBezTo>
                  <a:close/>
                  <a:moveTo>
                    <a:pt x="32709" y="1210519"/>
                  </a:moveTo>
                  <a:lnTo>
                    <a:pt x="36687" y="1289310"/>
                  </a:lnTo>
                  <a:cubicBezTo>
                    <a:pt x="90983" y="1823952"/>
                    <a:pt x="516023" y="2248991"/>
                    <a:pt x="1050664" y="2303287"/>
                  </a:cubicBezTo>
                  <a:lnTo>
                    <a:pt x="1131723" y="2307380"/>
                  </a:lnTo>
                  <a:lnTo>
                    <a:pt x="1127744" y="2228589"/>
                  </a:lnTo>
                  <a:cubicBezTo>
                    <a:pt x="1073449" y="1693948"/>
                    <a:pt x="648409" y="1268908"/>
                    <a:pt x="113768" y="1214612"/>
                  </a:cubicBezTo>
                  <a:close/>
                  <a:moveTo>
                    <a:pt x="1166955" y="269579"/>
                  </a:moveTo>
                  <a:lnTo>
                    <a:pt x="1161814" y="294325"/>
                  </a:lnTo>
                  <a:cubicBezTo>
                    <a:pt x="1060045" y="700340"/>
                    <a:pt x="751449" y="1024319"/>
                    <a:pt x="354507" y="1147781"/>
                  </a:cubicBezTo>
                  <a:lnTo>
                    <a:pt x="250398" y="1174550"/>
                  </a:lnTo>
                  <a:lnTo>
                    <a:pt x="354508" y="1198544"/>
                  </a:lnTo>
                  <a:cubicBezTo>
                    <a:pt x="692730" y="1303742"/>
                    <a:pt x="966811" y="1554521"/>
                    <a:pt x="1103456" y="1877585"/>
                  </a:cubicBezTo>
                  <a:lnTo>
                    <a:pt x="1166813" y="2081688"/>
                  </a:lnTo>
                  <a:lnTo>
                    <a:pt x="1230170" y="1877585"/>
                  </a:lnTo>
                  <a:cubicBezTo>
                    <a:pt x="1366815" y="1554521"/>
                    <a:pt x="1640896" y="1303742"/>
                    <a:pt x="1979118" y="1198544"/>
                  </a:cubicBezTo>
                  <a:lnTo>
                    <a:pt x="2083227" y="1174550"/>
                  </a:lnTo>
                  <a:lnTo>
                    <a:pt x="1979118" y="1147781"/>
                  </a:lnTo>
                  <a:cubicBezTo>
                    <a:pt x="1603316" y="1030894"/>
                    <a:pt x="1306699" y="734278"/>
                    <a:pt x="1189813" y="358475"/>
                  </a:cubicBezTo>
                  <a:close/>
                  <a:moveTo>
                    <a:pt x="1201903" y="38944"/>
                  </a:moveTo>
                  <a:lnTo>
                    <a:pt x="1205881" y="117736"/>
                  </a:lnTo>
                  <a:cubicBezTo>
                    <a:pt x="1260177" y="652377"/>
                    <a:pt x="1685217" y="1077416"/>
                    <a:pt x="2219858" y="1131712"/>
                  </a:cubicBezTo>
                  <a:lnTo>
                    <a:pt x="2300916" y="1135805"/>
                  </a:lnTo>
                  <a:lnTo>
                    <a:pt x="2296937" y="1057014"/>
                  </a:lnTo>
                  <a:cubicBezTo>
                    <a:pt x="2242642" y="522373"/>
                    <a:pt x="1817602" y="97333"/>
                    <a:pt x="1282961" y="43037"/>
                  </a:cubicBezTo>
                  <a:close/>
                  <a:moveTo>
                    <a:pt x="1131723" y="38944"/>
                  </a:moveTo>
                  <a:lnTo>
                    <a:pt x="1050664" y="43037"/>
                  </a:lnTo>
                  <a:cubicBezTo>
                    <a:pt x="516023" y="97333"/>
                    <a:pt x="90983" y="522373"/>
                    <a:pt x="36687" y="1057014"/>
                  </a:cubicBezTo>
                  <a:lnTo>
                    <a:pt x="32709" y="1135805"/>
                  </a:lnTo>
                  <a:lnTo>
                    <a:pt x="113768" y="1131712"/>
                  </a:lnTo>
                  <a:cubicBezTo>
                    <a:pt x="648409" y="1077416"/>
                    <a:pt x="1073449" y="652377"/>
                    <a:pt x="1127744" y="117736"/>
                  </a:cubicBezTo>
                  <a:close/>
                  <a:moveTo>
                    <a:pt x="916386" y="0"/>
                  </a:moveTo>
                  <a:lnTo>
                    <a:pt x="1417239" y="0"/>
                  </a:lnTo>
                  <a:lnTo>
                    <a:pt x="1495369" y="18541"/>
                  </a:lnTo>
                  <a:cubicBezTo>
                    <a:pt x="1894052" y="131770"/>
                    <a:pt x="2208205" y="445922"/>
                    <a:pt x="2321434" y="844607"/>
                  </a:cubicBezTo>
                  <a:lnTo>
                    <a:pt x="2333625" y="895980"/>
                  </a:lnTo>
                  <a:lnTo>
                    <a:pt x="2333625" y="1450345"/>
                  </a:lnTo>
                  <a:lnTo>
                    <a:pt x="2321434" y="1501718"/>
                  </a:lnTo>
                  <a:cubicBezTo>
                    <a:pt x="2208205" y="1900402"/>
                    <a:pt x="1894052" y="2214555"/>
                    <a:pt x="1495369" y="2327784"/>
                  </a:cubicBezTo>
                  <a:lnTo>
                    <a:pt x="1417240" y="2346324"/>
                  </a:lnTo>
                  <a:lnTo>
                    <a:pt x="916385" y="2346324"/>
                  </a:lnTo>
                  <a:lnTo>
                    <a:pt x="838257" y="2327784"/>
                  </a:lnTo>
                  <a:cubicBezTo>
                    <a:pt x="439572" y="2214555"/>
                    <a:pt x="125420" y="1900402"/>
                    <a:pt x="12191" y="1501718"/>
                  </a:cubicBezTo>
                  <a:lnTo>
                    <a:pt x="0" y="1450345"/>
                  </a:lnTo>
                  <a:lnTo>
                    <a:pt x="0" y="895981"/>
                  </a:lnTo>
                  <a:lnTo>
                    <a:pt x="12191" y="844607"/>
                  </a:lnTo>
                  <a:cubicBezTo>
                    <a:pt x="125420" y="445922"/>
                    <a:pt x="439572" y="131770"/>
                    <a:pt x="838257" y="18541"/>
                  </a:cubicBez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55" name="グループ化 154">
            <a:extLst>
              <a:ext uri="{FF2B5EF4-FFF2-40B4-BE49-F238E27FC236}">
                <a16:creationId xmlns:a16="http://schemas.microsoft.com/office/drawing/2014/main" id="{B9922957-01A9-4153-9909-DDD3F6FCB442}"/>
              </a:ext>
            </a:extLst>
          </p:cNvPr>
          <p:cNvGrpSpPr/>
          <p:nvPr/>
        </p:nvGrpSpPr>
        <p:grpSpPr>
          <a:xfrm>
            <a:off x="2435018" y="2889548"/>
            <a:ext cx="1507682" cy="1510796"/>
            <a:chOff x="629728" y="2264793"/>
            <a:chExt cx="1474750" cy="1510796"/>
          </a:xfrm>
          <a:solidFill>
            <a:schemeClr val="bg1">
              <a:lumMod val="95000"/>
            </a:schemeClr>
          </a:solidFill>
        </p:grpSpPr>
        <p:sp>
          <p:nvSpPr>
            <p:cNvPr id="156" name="正方形/長方形 155">
              <a:extLst>
                <a:ext uri="{FF2B5EF4-FFF2-40B4-BE49-F238E27FC236}">
                  <a16:creationId xmlns:a16="http://schemas.microsoft.com/office/drawing/2014/main" id="{0003805A-42A6-461E-8270-4C081B73FD0B}"/>
                </a:ext>
              </a:extLst>
            </p:cNvPr>
            <p:cNvSpPr/>
            <p:nvPr/>
          </p:nvSpPr>
          <p:spPr>
            <a:xfrm>
              <a:off x="629728" y="2264793"/>
              <a:ext cx="1474750" cy="1510796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" name="フリーフォーム: 図形 156">
              <a:extLst>
                <a:ext uri="{FF2B5EF4-FFF2-40B4-BE49-F238E27FC236}">
                  <a16:creationId xmlns:a16="http://schemas.microsoft.com/office/drawing/2014/main" id="{49D94A84-3343-4191-ACD3-33D9E022C0B1}"/>
                </a:ext>
              </a:extLst>
            </p:cNvPr>
            <p:cNvSpPr/>
            <p:nvPr/>
          </p:nvSpPr>
          <p:spPr>
            <a:xfrm>
              <a:off x="629728" y="2264794"/>
              <a:ext cx="1474750" cy="1507846"/>
            </a:xfrm>
            <a:custGeom>
              <a:avLst/>
              <a:gdLst>
                <a:gd name="connsiteX0" fmla="*/ 3145956 w 3251199"/>
                <a:gd name="connsiteY0" fmla="*/ 1721910 h 3244850"/>
                <a:gd name="connsiteX1" fmla="*/ 3091172 w 3251199"/>
                <a:gd name="connsiteY1" fmla="*/ 1724676 h 3244850"/>
                <a:gd name="connsiteX2" fmla="*/ 1726376 w 3251199"/>
                <a:gd name="connsiteY2" fmla="*/ 3089473 h 3244850"/>
                <a:gd name="connsiteX3" fmla="*/ 1723457 w 3251199"/>
                <a:gd name="connsiteY3" fmla="*/ 3147279 h 3244850"/>
                <a:gd name="connsiteX4" fmla="*/ 1778240 w 3251199"/>
                <a:gd name="connsiteY4" fmla="*/ 3144513 h 3244850"/>
                <a:gd name="connsiteX5" fmla="*/ 2507040 w 3251199"/>
                <a:gd name="connsiteY5" fmla="*/ 2870311 h 3244850"/>
                <a:gd name="connsiteX6" fmla="*/ 2596194 w 3251199"/>
                <a:gd name="connsiteY6" fmla="*/ 2801110 h 3244850"/>
                <a:gd name="connsiteX7" fmla="*/ 2720919 w 3251199"/>
                <a:gd name="connsiteY7" fmla="*/ 2685184 h 3244850"/>
                <a:gd name="connsiteX8" fmla="*/ 2790008 w 3251199"/>
                <a:gd name="connsiteY8" fmla="*/ 2610072 h 3244850"/>
                <a:gd name="connsiteX9" fmla="*/ 3143037 w 3251199"/>
                <a:gd name="connsiteY9" fmla="*/ 1779716 h 3244850"/>
                <a:gd name="connsiteX10" fmla="*/ 105524 w 3251199"/>
                <a:gd name="connsiteY10" fmla="*/ 1721910 h 3244850"/>
                <a:gd name="connsiteX11" fmla="*/ 108443 w 3251199"/>
                <a:gd name="connsiteY11" fmla="*/ 1779716 h 3244850"/>
                <a:gd name="connsiteX12" fmla="*/ 461473 w 3251199"/>
                <a:gd name="connsiteY12" fmla="*/ 2610072 h 3244850"/>
                <a:gd name="connsiteX13" fmla="*/ 530560 w 3251199"/>
                <a:gd name="connsiteY13" fmla="*/ 2685181 h 3244850"/>
                <a:gd name="connsiteX14" fmla="*/ 655290 w 3251199"/>
                <a:gd name="connsiteY14" fmla="*/ 2801112 h 3244850"/>
                <a:gd name="connsiteX15" fmla="*/ 744441 w 3251199"/>
                <a:gd name="connsiteY15" fmla="*/ 2870311 h 3244850"/>
                <a:gd name="connsiteX16" fmla="*/ 1473240 w 3251199"/>
                <a:gd name="connsiteY16" fmla="*/ 3144513 h 3244850"/>
                <a:gd name="connsiteX17" fmla="*/ 1528024 w 3251199"/>
                <a:gd name="connsiteY17" fmla="*/ 3147279 h 3244850"/>
                <a:gd name="connsiteX18" fmla="*/ 1525105 w 3251199"/>
                <a:gd name="connsiteY18" fmla="*/ 3089473 h 3244850"/>
                <a:gd name="connsiteX19" fmla="*/ 160308 w 3251199"/>
                <a:gd name="connsiteY19" fmla="*/ 1724676 h 3244850"/>
                <a:gd name="connsiteX20" fmla="*/ 1625740 w 3251199"/>
                <a:gd name="connsiteY20" fmla="*/ 556101 h 3244850"/>
                <a:gd name="connsiteX21" fmla="*/ 1607111 w 3251199"/>
                <a:gd name="connsiteY21" fmla="*/ 612315 h 3244850"/>
                <a:gd name="connsiteX22" fmla="*/ 647205 w 3251199"/>
                <a:gd name="connsiteY22" fmla="*/ 1592929 h 3244850"/>
                <a:gd name="connsiteX23" fmla="*/ 560680 w 3251199"/>
                <a:gd name="connsiteY23" fmla="*/ 1624491 h 3244850"/>
                <a:gd name="connsiteX24" fmla="*/ 647205 w 3251199"/>
                <a:gd name="connsiteY24" fmla="*/ 1656053 h 3244850"/>
                <a:gd name="connsiteX25" fmla="*/ 1607111 w 3251199"/>
                <a:gd name="connsiteY25" fmla="*/ 2636667 h 3244850"/>
                <a:gd name="connsiteX26" fmla="*/ 1625740 w 3251199"/>
                <a:gd name="connsiteY26" fmla="*/ 2692880 h 3244850"/>
                <a:gd name="connsiteX27" fmla="*/ 1644370 w 3251199"/>
                <a:gd name="connsiteY27" fmla="*/ 2636667 h 3244850"/>
                <a:gd name="connsiteX28" fmla="*/ 2604276 w 3251199"/>
                <a:gd name="connsiteY28" fmla="*/ 1656053 h 3244850"/>
                <a:gd name="connsiteX29" fmla="*/ 2690802 w 3251199"/>
                <a:gd name="connsiteY29" fmla="*/ 1624491 h 3244850"/>
                <a:gd name="connsiteX30" fmla="*/ 2604276 w 3251199"/>
                <a:gd name="connsiteY30" fmla="*/ 1592929 h 3244850"/>
                <a:gd name="connsiteX31" fmla="*/ 1644370 w 3251199"/>
                <a:gd name="connsiteY31" fmla="*/ 612315 h 3244850"/>
                <a:gd name="connsiteX32" fmla="*/ 1723457 w 3251199"/>
                <a:gd name="connsiteY32" fmla="*/ 101702 h 3244850"/>
                <a:gd name="connsiteX33" fmla="*/ 1726376 w 3251199"/>
                <a:gd name="connsiteY33" fmla="*/ 159508 h 3244850"/>
                <a:gd name="connsiteX34" fmla="*/ 3091172 w 3251199"/>
                <a:gd name="connsiteY34" fmla="*/ 1524305 h 3244850"/>
                <a:gd name="connsiteX35" fmla="*/ 3145956 w 3251199"/>
                <a:gd name="connsiteY35" fmla="*/ 1527071 h 3244850"/>
                <a:gd name="connsiteX36" fmla="*/ 3143037 w 3251199"/>
                <a:gd name="connsiteY36" fmla="*/ 1469265 h 3244850"/>
                <a:gd name="connsiteX37" fmla="*/ 2790008 w 3251199"/>
                <a:gd name="connsiteY37" fmla="*/ 638910 h 3244850"/>
                <a:gd name="connsiteX38" fmla="*/ 2720916 w 3251199"/>
                <a:gd name="connsiteY38" fmla="*/ 563795 h 3244850"/>
                <a:gd name="connsiteX39" fmla="*/ 2596197 w 3251199"/>
                <a:gd name="connsiteY39" fmla="*/ 447874 h 3244850"/>
                <a:gd name="connsiteX40" fmla="*/ 2507040 w 3251199"/>
                <a:gd name="connsiteY40" fmla="*/ 378672 h 3244850"/>
                <a:gd name="connsiteX41" fmla="*/ 1778240 w 3251199"/>
                <a:gd name="connsiteY41" fmla="*/ 104468 h 3244850"/>
                <a:gd name="connsiteX42" fmla="*/ 1528024 w 3251199"/>
                <a:gd name="connsiteY42" fmla="*/ 101702 h 3244850"/>
                <a:gd name="connsiteX43" fmla="*/ 1473240 w 3251199"/>
                <a:gd name="connsiteY43" fmla="*/ 104468 h 3244850"/>
                <a:gd name="connsiteX44" fmla="*/ 744441 w 3251199"/>
                <a:gd name="connsiteY44" fmla="*/ 378672 h 3244850"/>
                <a:gd name="connsiteX45" fmla="*/ 655287 w 3251199"/>
                <a:gd name="connsiteY45" fmla="*/ 447872 h 3244850"/>
                <a:gd name="connsiteX46" fmla="*/ 530563 w 3251199"/>
                <a:gd name="connsiteY46" fmla="*/ 563798 h 3244850"/>
                <a:gd name="connsiteX47" fmla="*/ 461473 w 3251199"/>
                <a:gd name="connsiteY47" fmla="*/ 638910 h 3244850"/>
                <a:gd name="connsiteX48" fmla="*/ 108443 w 3251199"/>
                <a:gd name="connsiteY48" fmla="*/ 1469265 h 3244850"/>
                <a:gd name="connsiteX49" fmla="*/ 105524 w 3251199"/>
                <a:gd name="connsiteY49" fmla="*/ 1527071 h 3244850"/>
                <a:gd name="connsiteX50" fmla="*/ 160308 w 3251199"/>
                <a:gd name="connsiteY50" fmla="*/ 1524305 h 3244850"/>
                <a:gd name="connsiteX51" fmla="*/ 1525105 w 3251199"/>
                <a:gd name="connsiteY51" fmla="*/ 159508 h 3244850"/>
                <a:gd name="connsiteX52" fmla="*/ 1062428 w 3251199"/>
                <a:gd name="connsiteY52" fmla="*/ 0 h 3244850"/>
                <a:gd name="connsiteX53" fmla="*/ 2189054 w 3251199"/>
                <a:gd name="connsiteY53" fmla="*/ 0 h 3244850"/>
                <a:gd name="connsiteX54" fmla="*/ 2185333 w 3251199"/>
                <a:gd name="connsiteY54" fmla="*/ 1362 h 3244850"/>
                <a:gd name="connsiteX55" fmla="*/ 2270881 w 3251199"/>
                <a:gd name="connsiteY55" fmla="*/ 36297 h 3244850"/>
                <a:gd name="connsiteX56" fmla="*/ 2296935 w 3251199"/>
                <a:gd name="connsiteY56" fmla="*/ 45833 h 3244850"/>
                <a:gd name="connsiteX57" fmla="*/ 2312788 w 3251199"/>
                <a:gd name="connsiteY57" fmla="*/ 53411 h 3244850"/>
                <a:gd name="connsiteX58" fmla="*/ 2372881 w 3251199"/>
                <a:gd name="connsiteY58" fmla="*/ 77951 h 3244850"/>
                <a:gd name="connsiteX59" fmla="*/ 2424622 w 3251199"/>
                <a:gd name="connsiteY59" fmla="*/ 106866 h 3244850"/>
                <a:gd name="connsiteX60" fmla="*/ 2437680 w 3251199"/>
                <a:gd name="connsiteY60" fmla="*/ 113108 h 3244850"/>
                <a:gd name="connsiteX61" fmla="*/ 2466733 w 3251199"/>
                <a:gd name="connsiteY61" fmla="*/ 130400 h 3244850"/>
                <a:gd name="connsiteX62" fmla="*/ 2553673 w 3251199"/>
                <a:gd name="connsiteY62" fmla="*/ 178987 h 3244850"/>
                <a:gd name="connsiteX63" fmla="*/ 2720155 w 3251199"/>
                <a:gd name="connsiteY63" fmla="*/ 300391 h 3244850"/>
                <a:gd name="connsiteX64" fmla="*/ 2782129 w 3251199"/>
                <a:gd name="connsiteY64" fmla="*/ 358080 h 3244850"/>
                <a:gd name="connsiteX65" fmla="*/ 2812476 w 3251199"/>
                <a:gd name="connsiteY65" fmla="*/ 384526 h 3244850"/>
                <a:gd name="connsiteX66" fmla="*/ 2828617 w 3251199"/>
                <a:gd name="connsiteY66" fmla="*/ 401355 h 3244850"/>
                <a:gd name="connsiteX67" fmla="*/ 2870647 w 3251199"/>
                <a:gd name="connsiteY67" fmla="*/ 440480 h 3244850"/>
                <a:gd name="connsiteX68" fmla="*/ 2904169 w 3251199"/>
                <a:gd name="connsiteY68" fmla="*/ 480128 h 3244850"/>
                <a:gd name="connsiteX69" fmla="*/ 2919229 w 3251199"/>
                <a:gd name="connsiteY69" fmla="*/ 495830 h 3244850"/>
                <a:gd name="connsiteX70" fmla="*/ 2950922 w 3251199"/>
                <a:gd name="connsiteY70" fmla="*/ 535426 h 3244850"/>
                <a:gd name="connsiteX71" fmla="*/ 3003464 w 3251199"/>
                <a:gd name="connsiteY71" fmla="*/ 597570 h 3244850"/>
                <a:gd name="connsiteX72" fmla="*/ 3034597 w 3251199"/>
                <a:gd name="connsiteY72" fmla="*/ 644879 h 3244850"/>
                <a:gd name="connsiteX73" fmla="*/ 3101204 w 3251199"/>
                <a:gd name="connsiteY73" fmla="*/ 745424 h 3244850"/>
                <a:gd name="connsiteX74" fmla="*/ 3103201 w 3251199"/>
                <a:gd name="connsiteY74" fmla="*/ 749127 h 3244850"/>
                <a:gd name="connsiteX75" fmla="*/ 3116922 w 3251199"/>
                <a:gd name="connsiteY75" fmla="*/ 769978 h 3244850"/>
                <a:gd name="connsiteX76" fmla="*/ 3145918 w 3251199"/>
                <a:gd name="connsiteY76" fmla="*/ 828349 h 3244850"/>
                <a:gd name="connsiteX77" fmla="*/ 3175006 w 3251199"/>
                <a:gd name="connsiteY77" fmla="*/ 882293 h 3244850"/>
                <a:gd name="connsiteX78" fmla="*/ 3183789 w 3251199"/>
                <a:gd name="connsiteY78" fmla="*/ 904586 h 3244850"/>
                <a:gd name="connsiteX79" fmla="*/ 3209340 w 3251199"/>
                <a:gd name="connsiteY79" fmla="*/ 956021 h 3244850"/>
                <a:gd name="connsiteX80" fmla="*/ 3251199 w 3251199"/>
                <a:gd name="connsiteY80" fmla="*/ 1070389 h 3244850"/>
                <a:gd name="connsiteX81" fmla="*/ 3251199 w 3251199"/>
                <a:gd name="connsiteY81" fmla="*/ 2178592 h 3244850"/>
                <a:gd name="connsiteX82" fmla="*/ 3209340 w 3251199"/>
                <a:gd name="connsiteY82" fmla="*/ 2292960 h 3244850"/>
                <a:gd name="connsiteX83" fmla="*/ 3183791 w 3251199"/>
                <a:gd name="connsiteY83" fmla="*/ 2344392 h 3244850"/>
                <a:gd name="connsiteX84" fmla="*/ 3175006 w 3251199"/>
                <a:gd name="connsiteY84" fmla="*/ 2366689 h 3244850"/>
                <a:gd name="connsiteX85" fmla="*/ 3145914 w 3251199"/>
                <a:gd name="connsiteY85" fmla="*/ 2420641 h 3244850"/>
                <a:gd name="connsiteX86" fmla="*/ 3116922 w 3251199"/>
                <a:gd name="connsiteY86" fmla="*/ 2479004 h 3244850"/>
                <a:gd name="connsiteX87" fmla="*/ 3103202 w 3251199"/>
                <a:gd name="connsiteY87" fmla="*/ 2499853 h 3244850"/>
                <a:gd name="connsiteX88" fmla="*/ 3101204 w 3251199"/>
                <a:gd name="connsiteY88" fmla="*/ 2503558 h 3244850"/>
                <a:gd name="connsiteX89" fmla="*/ 3034579 w 3251199"/>
                <a:gd name="connsiteY89" fmla="*/ 2604130 h 3244850"/>
                <a:gd name="connsiteX90" fmla="*/ 3003464 w 3251199"/>
                <a:gd name="connsiteY90" fmla="*/ 2651412 h 3244850"/>
                <a:gd name="connsiteX91" fmla="*/ 2950922 w 3251199"/>
                <a:gd name="connsiteY91" fmla="*/ 2713556 h 3244850"/>
                <a:gd name="connsiteX92" fmla="*/ 2919229 w 3251199"/>
                <a:gd name="connsiteY92" fmla="*/ 2753152 h 3244850"/>
                <a:gd name="connsiteX93" fmla="*/ 2904170 w 3251199"/>
                <a:gd name="connsiteY93" fmla="*/ 2768853 h 3244850"/>
                <a:gd name="connsiteX94" fmla="*/ 2870647 w 3251199"/>
                <a:gd name="connsiteY94" fmla="*/ 2808502 h 3244850"/>
                <a:gd name="connsiteX95" fmla="*/ 2828615 w 3251199"/>
                <a:gd name="connsiteY95" fmla="*/ 2847629 h 3244850"/>
                <a:gd name="connsiteX96" fmla="*/ 2812476 w 3251199"/>
                <a:gd name="connsiteY96" fmla="*/ 2864455 h 3244850"/>
                <a:gd name="connsiteX97" fmla="*/ 2782134 w 3251199"/>
                <a:gd name="connsiteY97" fmla="*/ 2890897 h 3244850"/>
                <a:gd name="connsiteX98" fmla="*/ 2720155 w 3251199"/>
                <a:gd name="connsiteY98" fmla="*/ 2948591 h 3244850"/>
                <a:gd name="connsiteX99" fmla="*/ 2553673 w 3251199"/>
                <a:gd name="connsiteY99" fmla="*/ 3069995 h 3244850"/>
                <a:gd name="connsiteX100" fmla="*/ 2466719 w 3251199"/>
                <a:gd name="connsiteY100" fmla="*/ 3118590 h 3244850"/>
                <a:gd name="connsiteX101" fmla="*/ 2437680 w 3251199"/>
                <a:gd name="connsiteY101" fmla="*/ 3135873 h 3244850"/>
                <a:gd name="connsiteX102" fmla="*/ 2424629 w 3251199"/>
                <a:gd name="connsiteY102" fmla="*/ 3142112 h 3244850"/>
                <a:gd name="connsiteX103" fmla="*/ 2372881 w 3251199"/>
                <a:gd name="connsiteY103" fmla="*/ 3171031 h 3244850"/>
                <a:gd name="connsiteX104" fmla="*/ 2312779 w 3251199"/>
                <a:gd name="connsiteY104" fmla="*/ 3195575 h 3244850"/>
                <a:gd name="connsiteX105" fmla="*/ 2296935 w 3251199"/>
                <a:gd name="connsiteY105" fmla="*/ 3203148 h 3244850"/>
                <a:gd name="connsiteX106" fmla="*/ 2270896 w 3251199"/>
                <a:gd name="connsiteY106" fmla="*/ 3212679 h 3244850"/>
                <a:gd name="connsiteX107" fmla="*/ 2192117 w 3251199"/>
                <a:gd name="connsiteY107" fmla="*/ 3244850 h 3244850"/>
                <a:gd name="connsiteX108" fmla="*/ 1059366 w 3251199"/>
                <a:gd name="connsiteY108" fmla="*/ 3244850 h 3244850"/>
                <a:gd name="connsiteX109" fmla="*/ 980585 w 3251199"/>
                <a:gd name="connsiteY109" fmla="*/ 3212678 h 3244850"/>
                <a:gd name="connsiteX110" fmla="*/ 954546 w 3251199"/>
                <a:gd name="connsiteY110" fmla="*/ 3203148 h 3244850"/>
                <a:gd name="connsiteX111" fmla="*/ 938703 w 3251199"/>
                <a:gd name="connsiteY111" fmla="*/ 3195575 h 3244850"/>
                <a:gd name="connsiteX112" fmla="*/ 878600 w 3251199"/>
                <a:gd name="connsiteY112" fmla="*/ 3171031 h 3244850"/>
                <a:gd name="connsiteX113" fmla="*/ 826853 w 3251199"/>
                <a:gd name="connsiteY113" fmla="*/ 3142112 h 3244850"/>
                <a:gd name="connsiteX114" fmla="*/ 813801 w 3251199"/>
                <a:gd name="connsiteY114" fmla="*/ 3135873 h 3244850"/>
                <a:gd name="connsiteX115" fmla="*/ 784760 w 3251199"/>
                <a:gd name="connsiteY115" fmla="*/ 3118588 h 3244850"/>
                <a:gd name="connsiteX116" fmla="*/ 697809 w 3251199"/>
                <a:gd name="connsiteY116" fmla="*/ 3069995 h 3244850"/>
                <a:gd name="connsiteX117" fmla="*/ 531326 w 3251199"/>
                <a:gd name="connsiteY117" fmla="*/ 2948591 h 3244850"/>
                <a:gd name="connsiteX118" fmla="*/ 469351 w 3251199"/>
                <a:gd name="connsiteY118" fmla="*/ 2890900 h 3244850"/>
                <a:gd name="connsiteX119" fmla="*/ 439004 w 3251199"/>
                <a:gd name="connsiteY119" fmla="*/ 2864455 h 3244850"/>
                <a:gd name="connsiteX120" fmla="*/ 422864 w 3251199"/>
                <a:gd name="connsiteY120" fmla="*/ 2847627 h 3244850"/>
                <a:gd name="connsiteX121" fmla="*/ 380834 w 3251199"/>
                <a:gd name="connsiteY121" fmla="*/ 2808502 h 3244850"/>
                <a:gd name="connsiteX122" fmla="*/ 347312 w 3251199"/>
                <a:gd name="connsiteY122" fmla="*/ 2768854 h 3244850"/>
                <a:gd name="connsiteX123" fmla="*/ 332252 w 3251199"/>
                <a:gd name="connsiteY123" fmla="*/ 2753152 h 3244850"/>
                <a:gd name="connsiteX124" fmla="*/ 300559 w 3251199"/>
                <a:gd name="connsiteY124" fmla="*/ 2713557 h 3244850"/>
                <a:gd name="connsiteX125" fmla="*/ 248017 w 3251199"/>
                <a:gd name="connsiteY125" fmla="*/ 2651412 h 3244850"/>
                <a:gd name="connsiteX126" fmla="*/ 216846 w 3251199"/>
                <a:gd name="connsiteY126" fmla="*/ 2604046 h 3244850"/>
                <a:gd name="connsiteX127" fmla="*/ 150277 w 3251199"/>
                <a:gd name="connsiteY127" fmla="*/ 2503558 h 3244850"/>
                <a:gd name="connsiteX128" fmla="*/ 148282 w 3251199"/>
                <a:gd name="connsiteY128" fmla="*/ 2499858 h 3244850"/>
                <a:gd name="connsiteX129" fmla="*/ 134558 w 3251199"/>
                <a:gd name="connsiteY129" fmla="*/ 2479004 h 3244850"/>
                <a:gd name="connsiteX130" fmla="*/ 105557 w 3251199"/>
                <a:gd name="connsiteY130" fmla="*/ 2420623 h 3244850"/>
                <a:gd name="connsiteX131" fmla="*/ 76475 w 3251199"/>
                <a:gd name="connsiteY131" fmla="*/ 2366689 h 3244850"/>
                <a:gd name="connsiteX132" fmla="*/ 67693 w 3251199"/>
                <a:gd name="connsiteY132" fmla="*/ 2344399 h 3244850"/>
                <a:gd name="connsiteX133" fmla="*/ 42140 w 3251199"/>
                <a:gd name="connsiteY133" fmla="*/ 2292960 h 3244850"/>
                <a:gd name="connsiteX134" fmla="*/ 140 w 3251199"/>
                <a:gd name="connsiteY134" fmla="*/ 2178208 h 3244850"/>
                <a:gd name="connsiteX135" fmla="*/ 0 w 3251199"/>
                <a:gd name="connsiteY135" fmla="*/ 2178590 h 3244850"/>
                <a:gd name="connsiteX136" fmla="*/ 0 w 3251199"/>
                <a:gd name="connsiteY136" fmla="*/ 1070392 h 3244850"/>
                <a:gd name="connsiteX137" fmla="*/ 140 w 3251199"/>
                <a:gd name="connsiteY137" fmla="*/ 1070774 h 3244850"/>
                <a:gd name="connsiteX138" fmla="*/ 42140 w 3251199"/>
                <a:gd name="connsiteY138" fmla="*/ 956021 h 3244850"/>
                <a:gd name="connsiteX139" fmla="*/ 67695 w 3251199"/>
                <a:gd name="connsiteY139" fmla="*/ 904579 h 3244850"/>
                <a:gd name="connsiteX140" fmla="*/ 76475 w 3251199"/>
                <a:gd name="connsiteY140" fmla="*/ 882293 h 3244850"/>
                <a:gd name="connsiteX141" fmla="*/ 105552 w 3251199"/>
                <a:gd name="connsiteY141" fmla="*/ 828369 h 3244850"/>
                <a:gd name="connsiteX142" fmla="*/ 134558 w 3251199"/>
                <a:gd name="connsiteY142" fmla="*/ 769978 h 3244850"/>
                <a:gd name="connsiteX143" fmla="*/ 148284 w 3251199"/>
                <a:gd name="connsiteY143" fmla="*/ 749120 h 3244850"/>
                <a:gd name="connsiteX144" fmla="*/ 150277 w 3251199"/>
                <a:gd name="connsiteY144" fmla="*/ 745424 h 3244850"/>
                <a:gd name="connsiteX145" fmla="*/ 216773 w 3251199"/>
                <a:gd name="connsiteY145" fmla="*/ 645048 h 3244850"/>
                <a:gd name="connsiteX146" fmla="*/ 248017 w 3251199"/>
                <a:gd name="connsiteY146" fmla="*/ 597570 h 3244850"/>
                <a:gd name="connsiteX147" fmla="*/ 300569 w 3251199"/>
                <a:gd name="connsiteY147" fmla="*/ 535413 h 3244850"/>
                <a:gd name="connsiteX148" fmla="*/ 332252 w 3251199"/>
                <a:gd name="connsiteY148" fmla="*/ 495831 h 3244850"/>
                <a:gd name="connsiteX149" fmla="*/ 347308 w 3251199"/>
                <a:gd name="connsiteY149" fmla="*/ 480133 h 3244850"/>
                <a:gd name="connsiteX150" fmla="*/ 380834 w 3251199"/>
                <a:gd name="connsiteY150" fmla="*/ 440480 h 3244850"/>
                <a:gd name="connsiteX151" fmla="*/ 422870 w 3251199"/>
                <a:gd name="connsiteY151" fmla="*/ 401350 h 3244850"/>
                <a:gd name="connsiteX152" fmla="*/ 439004 w 3251199"/>
                <a:gd name="connsiteY152" fmla="*/ 384527 h 3244850"/>
                <a:gd name="connsiteX153" fmla="*/ 469341 w 3251199"/>
                <a:gd name="connsiteY153" fmla="*/ 358090 h 3244850"/>
                <a:gd name="connsiteX154" fmla="*/ 531326 w 3251199"/>
                <a:gd name="connsiteY154" fmla="*/ 300391 h 3244850"/>
                <a:gd name="connsiteX155" fmla="*/ 697809 w 3251199"/>
                <a:gd name="connsiteY155" fmla="*/ 178987 h 3244850"/>
                <a:gd name="connsiteX156" fmla="*/ 784756 w 3251199"/>
                <a:gd name="connsiteY156" fmla="*/ 130396 h 3244850"/>
                <a:gd name="connsiteX157" fmla="*/ 813801 w 3251199"/>
                <a:gd name="connsiteY157" fmla="*/ 113108 h 3244850"/>
                <a:gd name="connsiteX158" fmla="*/ 826857 w 3251199"/>
                <a:gd name="connsiteY158" fmla="*/ 106868 h 3244850"/>
                <a:gd name="connsiteX159" fmla="*/ 878600 w 3251199"/>
                <a:gd name="connsiteY159" fmla="*/ 77951 h 3244850"/>
                <a:gd name="connsiteX160" fmla="*/ 938694 w 3251199"/>
                <a:gd name="connsiteY160" fmla="*/ 53410 h 3244850"/>
                <a:gd name="connsiteX161" fmla="*/ 954546 w 3251199"/>
                <a:gd name="connsiteY161" fmla="*/ 45833 h 3244850"/>
                <a:gd name="connsiteX162" fmla="*/ 980600 w 3251199"/>
                <a:gd name="connsiteY162" fmla="*/ 36297 h 3244850"/>
                <a:gd name="connsiteX163" fmla="*/ 1066149 w 3251199"/>
                <a:gd name="connsiteY163" fmla="*/ 1362 h 3244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</a:cxnLst>
              <a:rect l="l" t="t" r="r" b="b"/>
              <a:pathLst>
                <a:path w="3251199" h="3244850">
                  <a:moveTo>
                    <a:pt x="3145956" y="1721910"/>
                  </a:moveTo>
                  <a:lnTo>
                    <a:pt x="3091172" y="1724676"/>
                  </a:lnTo>
                  <a:cubicBezTo>
                    <a:pt x="2371554" y="1797758"/>
                    <a:pt x="1799457" y="2369855"/>
                    <a:pt x="1726376" y="3089473"/>
                  </a:cubicBezTo>
                  <a:lnTo>
                    <a:pt x="1723457" y="3147279"/>
                  </a:lnTo>
                  <a:lnTo>
                    <a:pt x="1778240" y="3144513"/>
                  </a:lnTo>
                  <a:cubicBezTo>
                    <a:pt x="2048097" y="3117108"/>
                    <a:pt x="2297209" y="3019528"/>
                    <a:pt x="2507040" y="2870311"/>
                  </a:cubicBezTo>
                  <a:lnTo>
                    <a:pt x="2596194" y="2801110"/>
                  </a:lnTo>
                  <a:lnTo>
                    <a:pt x="2720919" y="2685184"/>
                  </a:lnTo>
                  <a:lnTo>
                    <a:pt x="2790008" y="2610072"/>
                  </a:lnTo>
                  <a:cubicBezTo>
                    <a:pt x="2983576" y="2381146"/>
                    <a:pt x="3111064" y="2094550"/>
                    <a:pt x="3143037" y="1779716"/>
                  </a:cubicBezTo>
                  <a:close/>
                  <a:moveTo>
                    <a:pt x="105524" y="1721910"/>
                  </a:moveTo>
                  <a:lnTo>
                    <a:pt x="108443" y="1779716"/>
                  </a:lnTo>
                  <a:cubicBezTo>
                    <a:pt x="140417" y="2094550"/>
                    <a:pt x="267905" y="2381146"/>
                    <a:pt x="461473" y="2610072"/>
                  </a:cubicBezTo>
                  <a:lnTo>
                    <a:pt x="530560" y="2685181"/>
                  </a:lnTo>
                  <a:lnTo>
                    <a:pt x="655290" y="2801112"/>
                  </a:lnTo>
                  <a:lnTo>
                    <a:pt x="744441" y="2870311"/>
                  </a:lnTo>
                  <a:cubicBezTo>
                    <a:pt x="954272" y="3019528"/>
                    <a:pt x="1203384" y="3117108"/>
                    <a:pt x="1473240" y="3144513"/>
                  </a:cubicBezTo>
                  <a:lnTo>
                    <a:pt x="1528024" y="3147279"/>
                  </a:lnTo>
                  <a:lnTo>
                    <a:pt x="1525105" y="3089473"/>
                  </a:lnTo>
                  <a:cubicBezTo>
                    <a:pt x="1452024" y="2369855"/>
                    <a:pt x="879927" y="1797758"/>
                    <a:pt x="160308" y="1724676"/>
                  </a:cubicBezTo>
                  <a:close/>
                  <a:moveTo>
                    <a:pt x="1625740" y="556101"/>
                  </a:moveTo>
                  <a:lnTo>
                    <a:pt x="1607111" y="612315"/>
                  </a:lnTo>
                  <a:cubicBezTo>
                    <a:pt x="1437754" y="1057782"/>
                    <a:pt x="1088057" y="1414382"/>
                    <a:pt x="647205" y="1592929"/>
                  </a:cubicBezTo>
                  <a:lnTo>
                    <a:pt x="560680" y="1624491"/>
                  </a:lnTo>
                  <a:lnTo>
                    <a:pt x="647205" y="1656053"/>
                  </a:lnTo>
                  <a:cubicBezTo>
                    <a:pt x="1088057" y="1834600"/>
                    <a:pt x="1437754" y="2191200"/>
                    <a:pt x="1607111" y="2636667"/>
                  </a:cubicBezTo>
                  <a:lnTo>
                    <a:pt x="1625740" y="2692880"/>
                  </a:lnTo>
                  <a:lnTo>
                    <a:pt x="1644370" y="2636667"/>
                  </a:lnTo>
                  <a:cubicBezTo>
                    <a:pt x="1813728" y="2191200"/>
                    <a:pt x="2163425" y="1834600"/>
                    <a:pt x="2604276" y="1656053"/>
                  </a:cubicBezTo>
                  <a:lnTo>
                    <a:pt x="2690802" y="1624491"/>
                  </a:lnTo>
                  <a:lnTo>
                    <a:pt x="2604276" y="1592929"/>
                  </a:lnTo>
                  <a:cubicBezTo>
                    <a:pt x="2163425" y="1414382"/>
                    <a:pt x="1813728" y="1057782"/>
                    <a:pt x="1644370" y="612315"/>
                  </a:cubicBezTo>
                  <a:close/>
                  <a:moveTo>
                    <a:pt x="1723457" y="101702"/>
                  </a:moveTo>
                  <a:lnTo>
                    <a:pt x="1726376" y="159508"/>
                  </a:lnTo>
                  <a:cubicBezTo>
                    <a:pt x="1799457" y="879127"/>
                    <a:pt x="2371554" y="1451224"/>
                    <a:pt x="3091172" y="1524305"/>
                  </a:cubicBezTo>
                  <a:lnTo>
                    <a:pt x="3145956" y="1527071"/>
                  </a:lnTo>
                  <a:lnTo>
                    <a:pt x="3143037" y="1469265"/>
                  </a:lnTo>
                  <a:cubicBezTo>
                    <a:pt x="3111064" y="1154433"/>
                    <a:pt x="2983576" y="867836"/>
                    <a:pt x="2790008" y="638910"/>
                  </a:cubicBezTo>
                  <a:lnTo>
                    <a:pt x="2720916" y="563795"/>
                  </a:lnTo>
                  <a:lnTo>
                    <a:pt x="2596197" y="447874"/>
                  </a:lnTo>
                  <a:lnTo>
                    <a:pt x="2507040" y="378672"/>
                  </a:lnTo>
                  <a:cubicBezTo>
                    <a:pt x="2297209" y="229454"/>
                    <a:pt x="2048097" y="131874"/>
                    <a:pt x="1778240" y="104468"/>
                  </a:cubicBezTo>
                  <a:close/>
                  <a:moveTo>
                    <a:pt x="1528024" y="101702"/>
                  </a:moveTo>
                  <a:lnTo>
                    <a:pt x="1473240" y="104468"/>
                  </a:lnTo>
                  <a:cubicBezTo>
                    <a:pt x="1203384" y="131874"/>
                    <a:pt x="954272" y="229454"/>
                    <a:pt x="744441" y="378672"/>
                  </a:cubicBezTo>
                  <a:lnTo>
                    <a:pt x="655287" y="447872"/>
                  </a:lnTo>
                  <a:lnTo>
                    <a:pt x="530563" y="563798"/>
                  </a:lnTo>
                  <a:lnTo>
                    <a:pt x="461473" y="638910"/>
                  </a:lnTo>
                  <a:cubicBezTo>
                    <a:pt x="267905" y="867836"/>
                    <a:pt x="140417" y="1154433"/>
                    <a:pt x="108443" y="1469265"/>
                  </a:cubicBezTo>
                  <a:lnTo>
                    <a:pt x="105524" y="1527071"/>
                  </a:lnTo>
                  <a:lnTo>
                    <a:pt x="160308" y="1524305"/>
                  </a:lnTo>
                  <a:cubicBezTo>
                    <a:pt x="879927" y="1451224"/>
                    <a:pt x="1452024" y="879127"/>
                    <a:pt x="1525105" y="159508"/>
                  </a:cubicBezTo>
                  <a:close/>
                  <a:moveTo>
                    <a:pt x="1062428" y="0"/>
                  </a:moveTo>
                  <a:lnTo>
                    <a:pt x="2189054" y="0"/>
                  </a:lnTo>
                  <a:lnTo>
                    <a:pt x="2185333" y="1362"/>
                  </a:lnTo>
                  <a:lnTo>
                    <a:pt x="2270881" y="36297"/>
                  </a:lnTo>
                  <a:lnTo>
                    <a:pt x="2296935" y="45833"/>
                  </a:lnTo>
                  <a:lnTo>
                    <a:pt x="2312788" y="53411"/>
                  </a:lnTo>
                  <a:lnTo>
                    <a:pt x="2372881" y="77951"/>
                  </a:lnTo>
                  <a:lnTo>
                    <a:pt x="2424622" y="106866"/>
                  </a:lnTo>
                  <a:lnTo>
                    <a:pt x="2437680" y="113108"/>
                  </a:lnTo>
                  <a:lnTo>
                    <a:pt x="2466733" y="130400"/>
                  </a:lnTo>
                  <a:lnTo>
                    <a:pt x="2553673" y="178987"/>
                  </a:lnTo>
                  <a:cubicBezTo>
                    <a:pt x="2611645" y="216154"/>
                    <a:pt x="2667233" y="256715"/>
                    <a:pt x="2720155" y="300391"/>
                  </a:cubicBezTo>
                  <a:lnTo>
                    <a:pt x="2782129" y="358080"/>
                  </a:lnTo>
                  <a:lnTo>
                    <a:pt x="2812476" y="384526"/>
                  </a:lnTo>
                  <a:lnTo>
                    <a:pt x="2828617" y="401355"/>
                  </a:lnTo>
                  <a:lnTo>
                    <a:pt x="2870647" y="440480"/>
                  </a:lnTo>
                  <a:lnTo>
                    <a:pt x="2904169" y="480128"/>
                  </a:lnTo>
                  <a:lnTo>
                    <a:pt x="2919229" y="495830"/>
                  </a:lnTo>
                  <a:lnTo>
                    <a:pt x="2950922" y="535426"/>
                  </a:lnTo>
                  <a:lnTo>
                    <a:pt x="3003464" y="597570"/>
                  </a:lnTo>
                  <a:lnTo>
                    <a:pt x="3034597" y="644879"/>
                  </a:lnTo>
                  <a:lnTo>
                    <a:pt x="3101204" y="745424"/>
                  </a:lnTo>
                  <a:lnTo>
                    <a:pt x="3103201" y="749127"/>
                  </a:lnTo>
                  <a:lnTo>
                    <a:pt x="3116922" y="769978"/>
                  </a:lnTo>
                  <a:lnTo>
                    <a:pt x="3145918" y="828349"/>
                  </a:lnTo>
                  <a:lnTo>
                    <a:pt x="3175006" y="882293"/>
                  </a:lnTo>
                  <a:lnTo>
                    <a:pt x="3183789" y="904586"/>
                  </a:lnTo>
                  <a:lnTo>
                    <a:pt x="3209340" y="956021"/>
                  </a:lnTo>
                  <a:lnTo>
                    <a:pt x="3251199" y="1070389"/>
                  </a:lnTo>
                  <a:lnTo>
                    <a:pt x="3251199" y="2178592"/>
                  </a:lnTo>
                  <a:lnTo>
                    <a:pt x="3209340" y="2292960"/>
                  </a:lnTo>
                  <a:lnTo>
                    <a:pt x="3183791" y="2344392"/>
                  </a:lnTo>
                  <a:lnTo>
                    <a:pt x="3175006" y="2366689"/>
                  </a:lnTo>
                  <a:lnTo>
                    <a:pt x="3145914" y="2420641"/>
                  </a:lnTo>
                  <a:lnTo>
                    <a:pt x="3116922" y="2479004"/>
                  </a:lnTo>
                  <a:lnTo>
                    <a:pt x="3103202" y="2499853"/>
                  </a:lnTo>
                  <a:lnTo>
                    <a:pt x="3101204" y="2503558"/>
                  </a:lnTo>
                  <a:lnTo>
                    <a:pt x="3034579" y="2604130"/>
                  </a:lnTo>
                  <a:lnTo>
                    <a:pt x="3003464" y="2651412"/>
                  </a:lnTo>
                  <a:lnTo>
                    <a:pt x="2950922" y="2713556"/>
                  </a:lnTo>
                  <a:lnTo>
                    <a:pt x="2919229" y="2753152"/>
                  </a:lnTo>
                  <a:lnTo>
                    <a:pt x="2904170" y="2768853"/>
                  </a:lnTo>
                  <a:lnTo>
                    <a:pt x="2870647" y="2808502"/>
                  </a:lnTo>
                  <a:lnTo>
                    <a:pt x="2828615" y="2847629"/>
                  </a:lnTo>
                  <a:lnTo>
                    <a:pt x="2812476" y="2864455"/>
                  </a:lnTo>
                  <a:lnTo>
                    <a:pt x="2782134" y="2890897"/>
                  </a:lnTo>
                  <a:lnTo>
                    <a:pt x="2720155" y="2948591"/>
                  </a:lnTo>
                  <a:cubicBezTo>
                    <a:pt x="2667233" y="2992267"/>
                    <a:pt x="2611645" y="3032828"/>
                    <a:pt x="2553673" y="3069995"/>
                  </a:cubicBezTo>
                  <a:lnTo>
                    <a:pt x="2466719" y="3118590"/>
                  </a:lnTo>
                  <a:lnTo>
                    <a:pt x="2437680" y="3135873"/>
                  </a:lnTo>
                  <a:lnTo>
                    <a:pt x="2424629" y="3142112"/>
                  </a:lnTo>
                  <a:lnTo>
                    <a:pt x="2372881" y="3171031"/>
                  </a:lnTo>
                  <a:lnTo>
                    <a:pt x="2312779" y="3195575"/>
                  </a:lnTo>
                  <a:lnTo>
                    <a:pt x="2296935" y="3203148"/>
                  </a:lnTo>
                  <a:lnTo>
                    <a:pt x="2270896" y="3212679"/>
                  </a:lnTo>
                  <a:lnTo>
                    <a:pt x="2192117" y="3244850"/>
                  </a:lnTo>
                  <a:lnTo>
                    <a:pt x="1059366" y="3244850"/>
                  </a:lnTo>
                  <a:lnTo>
                    <a:pt x="980585" y="3212678"/>
                  </a:lnTo>
                  <a:lnTo>
                    <a:pt x="954546" y="3203148"/>
                  </a:lnTo>
                  <a:lnTo>
                    <a:pt x="938703" y="3195575"/>
                  </a:lnTo>
                  <a:lnTo>
                    <a:pt x="878600" y="3171031"/>
                  </a:lnTo>
                  <a:lnTo>
                    <a:pt x="826853" y="3142112"/>
                  </a:lnTo>
                  <a:lnTo>
                    <a:pt x="813801" y="3135873"/>
                  </a:lnTo>
                  <a:lnTo>
                    <a:pt x="784760" y="3118588"/>
                  </a:lnTo>
                  <a:lnTo>
                    <a:pt x="697809" y="3069995"/>
                  </a:lnTo>
                  <a:cubicBezTo>
                    <a:pt x="639836" y="3032828"/>
                    <a:pt x="584248" y="2992267"/>
                    <a:pt x="531326" y="2948591"/>
                  </a:cubicBezTo>
                  <a:lnTo>
                    <a:pt x="469351" y="2890900"/>
                  </a:lnTo>
                  <a:lnTo>
                    <a:pt x="439004" y="2864455"/>
                  </a:lnTo>
                  <a:lnTo>
                    <a:pt x="422864" y="2847627"/>
                  </a:lnTo>
                  <a:lnTo>
                    <a:pt x="380834" y="2808502"/>
                  </a:lnTo>
                  <a:lnTo>
                    <a:pt x="347312" y="2768854"/>
                  </a:lnTo>
                  <a:lnTo>
                    <a:pt x="332252" y="2753152"/>
                  </a:lnTo>
                  <a:lnTo>
                    <a:pt x="300559" y="2713557"/>
                  </a:lnTo>
                  <a:lnTo>
                    <a:pt x="248017" y="2651412"/>
                  </a:lnTo>
                  <a:lnTo>
                    <a:pt x="216846" y="2604046"/>
                  </a:lnTo>
                  <a:lnTo>
                    <a:pt x="150277" y="2503558"/>
                  </a:lnTo>
                  <a:lnTo>
                    <a:pt x="148282" y="2499858"/>
                  </a:lnTo>
                  <a:lnTo>
                    <a:pt x="134558" y="2479004"/>
                  </a:lnTo>
                  <a:lnTo>
                    <a:pt x="105557" y="2420623"/>
                  </a:lnTo>
                  <a:lnTo>
                    <a:pt x="76475" y="2366689"/>
                  </a:lnTo>
                  <a:lnTo>
                    <a:pt x="67693" y="2344399"/>
                  </a:lnTo>
                  <a:lnTo>
                    <a:pt x="42140" y="2292960"/>
                  </a:lnTo>
                  <a:lnTo>
                    <a:pt x="140" y="2178208"/>
                  </a:lnTo>
                  <a:lnTo>
                    <a:pt x="0" y="2178590"/>
                  </a:lnTo>
                  <a:lnTo>
                    <a:pt x="0" y="1070392"/>
                  </a:lnTo>
                  <a:lnTo>
                    <a:pt x="140" y="1070774"/>
                  </a:lnTo>
                  <a:lnTo>
                    <a:pt x="42140" y="956021"/>
                  </a:lnTo>
                  <a:lnTo>
                    <a:pt x="67695" y="904579"/>
                  </a:lnTo>
                  <a:lnTo>
                    <a:pt x="76475" y="882293"/>
                  </a:lnTo>
                  <a:lnTo>
                    <a:pt x="105552" y="828369"/>
                  </a:lnTo>
                  <a:lnTo>
                    <a:pt x="134558" y="769978"/>
                  </a:lnTo>
                  <a:lnTo>
                    <a:pt x="148284" y="749120"/>
                  </a:lnTo>
                  <a:lnTo>
                    <a:pt x="150277" y="745424"/>
                  </a:lnTo>
                  <a:lnTo>
                    <a:pt x="216773" y="645048"/>
                  </a:lnTo>
                  <a:lnTo>
                    <a:pt x="248017" y="597570"/>
                  </a:lnTo>
                  <a:lnTo>
                    <a:pt x="300569" y="535413"/>
                  </a:lnTo>
                  <a:lnTo>
                    <a:pt x="332252" y="495831"/>
                  </a:lnTo>
                  <a:lnTo>
                    <a:pt x="347308" y="480133"/>
                  </a:lnTo>
                  <a:lnTo>
                    <a:pt x="380834" y="440480"/>
                  </a:lnTo>
                  <a:lnTo>
                    <a:pt x="422870" y="401350"/>
                  </a:lnTo>
                  <a:lnTo>
                    <a:pt x="439004" y="384527"/>
                  </a:lnTo>
                  <a:lnTo>
                    <a:pt x="469341" y="358090"/>
                  </a:lnTo>
                  <a:lnTo>
                    <a:pt x="531326" y="300391"/>
                  </a:lnTo>
                  <a:cubicBezTo>
                    <a:pt x="584248" y="256715"/>
                    <a:pt x="639836" y="216154"/>
                    <a:pt x="697809" y="178987"/>
                  </a:cubicBezTo>
                  <a:lnTo>
                    <a:pt x="784756" y="130396"/>
                  </a:lnTo>
                  <a:lnTo>
                    <a:pt x="813801" y="113108"/>
                  </a:lnTo>
                  <a:lnTo>
                    <a:pt x="826857" y="106868"/>
                  </a:lnTo>
                  <a:lnTo>
                    <a:pt x="878600" y="77951"/>
                  </a:lnTo>
                  <a:lnTo>
                    <a:pt x="938694" y="53410"/>
                  </a:lnTo>
                  <a:lnTo>
                    <a:pt x="954546" y="45833"/>
                  </a:lnTo>
                  <a:lnTo>
                    <a:pt x="980600" y="36297"/>
                  </a:lnTo>
                  <a:lnTo>
                    <a:pt x="1066149" y="1362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8" name="グループ化 157">
            <a:extLst>
              <a:ext uri="{FF2B5EF4-FFF2-40B4-BE49-F238E27FC236}">
                <a16:creationId xmlns:a16="http://schemas.microsoft.com/office/drawing/2014/main" id="{A54B99E3-7E9B-4462-A7EF-7C4F84806D4B}"/>
              </a:ext>
            </a:extLst>
          </p:cNvPr>
          <p:cNvGrpSpPr/>
          <p:nvPr/>
        </p:nvGrpSpPr>
        <p:grpSpPr>
          <a:xfrm>
            <a:off x="2398873" y="4922620"/>
            <a:ext cx="1507682" cy="1510796"/>
            <a:chOff x="2401378" y="2264793"/>
            <a:chExt cx="1474750" cy="1510796"/>
          </a:xfrm>
          <a:solidFill>
            <a:schemeClr val="bg1">
              <a:lumMod val="95000"/>
            </a:schemeClr>
          </a:solidFill>
        </p:grpSpPr>
        <p:sp>
          <p:nvSpPr>
            <p:cNvPr id="159" name="正方形/長方形 158">
              <a:extLst>
                <a:ext uri="{FF2B5EF4-FFF2-40B4-BE49-F238E27FC236}">
                  <a16:creationId xmlns:a16="http://schemas.microsoft.com/office/drawing/2014/main" id="{360425D5-8FFA-4D86-834E-CF30FCCE3E7A}"/>
                </a:ext>
              </a:extLst>
            </p:cNvPr>
            <p:cNvSpPr/>
            <p:nvPr/>
          </p:nvSpPr>
          <p:spPr>
            <a:xfrm>
              <a:off x="2401378" y="2264793"/>
              <a:ext cx="1474750" cy="1510796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" name="フリーフォーム: 図形 159">
              <a:extLst>
                <a:ext uri="{FF2B5EF4-FFF2-40B4-BE49-F238E27FC236}">
                  <a16:creationId xmlns:a16="http://schemas.microsoft.com/office/drawing/2014/main" id="{ED445C13-E2F7-4379-BE32-B31C31238A69}"/>
                </a:ext>
              </a:extLst>
            </p:cNvPr>
            <p:cNvSpPr/>
            <p:nvPr/>
          </p:nvSpPr>
          <p:spPr>
            <a:xfrm>
              <a:off x="2401378" y="2264793"/>
              <a:ext cx="1474750" cy="1510282"/>
            </a:xfrm>
            <a:custGeom>
              <a:avLst/>
              <a:gdLst>
                <a:gd name="connsiteX0" fmla="*/ 2619538 w 2846358"/>
                <a:gd name="connsiteY0" fmla="*/ 1653505 h 2846358"/>
                <a:gd name="connsiteX1" fmla="*/ 2599716 w 2846358"/>
                <a:gd name="connsiteY1" fmla="*/ 1656530 h 2846358"/>
                <a:gd name="connsiteX2" fmla="*/ 1651321 w 2846358"/>
                <a:gd name="connsiteY2" fmla="*/ 2604925 h 2846358"/>
                <a:gd name="connsiteX3" fmla="*/ 1648985 w 2846358"/>
                <a:gd name="connsiteY3" fmla="*/ 2620228 h 2846358"/>
                <a:gd name="connsiteX4" fmla="*/ 1668806 w 2846358"/>
                <a:gd name="connsiteY4" fmla="*/ 2617203 h 2846358"/>
                <a:gd name="connsiteX5" fmla="*/ 2617203 w 2846358"/>
                <a:gd name="connsiteY5" fmla="*/ 1668806 h 2846358"/>
                <a:gd name="connsiteX6" fmla="*/ 226821 w 2846358"/>
                <a:gd name="connsiteY6" fmla="*/ 1653505 h 2846358"/>
                <a:gd name="connsiteX7" fmla="*/ 229157 w 2846358"/>
                <a:gd name="connsiteY7" fmla="*/ 1668806 h 2846358"/>
                <a:gd name="connsiteX8" fmla="*/ 1177552 w 2846358"/>
                <a:gd name="connsiteY8" fmla="*/ 2617203 h 2846358"/>
                <a:gd name="connsiteX9" fmla="*/ 1197374 w 2846358"/>
                <a:gd name="connsiteY9" fmla="*/ 2620228 h 2846358"/>
                <a:gd name="connsiteX10" fmla="*/ 1195039 w 2846358"/>
                <a:gd name="connsiteY10" fmla="*/ 2604925 h 2846358"/>
                <a:gd name="connsiteX11" fmla="*/ 246642 w 2846358"/>
                <a:gd name="connsiteY11" fmla="*/ 1656530 h 2846358"/>
                <a:gd name="connsiteX12" fmla="*/ 1423179 w 2846358"/>
                <a:gd name="connsiteY12" fmla="*/ 756574 h 2846358"/>
                <a:gd name="connsiteX13" fmla="*/ 1344446 w 2846358"/>
                <a:gd name="connsiteY13" fmla="*/ 901631 h 2846358"/>
                <a:gd name="connsiteX14" fmla="*/ 773262 w 2846358"/>
                <a:gd name="connsiteY14" fmla="*/ 1420387 h 2846358"/>
                <a:gd name="connsiteX15" fmla="*/ 767374 w 2846358"/>
                <a:gd name="connsiteY15" fmla="*/ 1423135 h 2846358"/>
                <a:gd name="connsiteX16" fmla="*/ 773262 w 2846358"/>
                <a:gd name="connsiteY16" fmla="*/ 1425972 h 2846358"/>
                <a:gd name="connsiteX17" fmla="*/ 1344446 w 2846358"/>
                <a:gd name="connsiteY17" fmla="*/ 1944727 h 2846358"/>
                <a:gd name="connsiteX18" fmla="*/ 1425013 w 2846358"/>
                <a:gd name="connsiteY18" fmla="*/ 2077347 h 2846358"/>
                <a:gd name="connsiteX19" fmla="*/ 1459773 w 2846358"/>
                <a:gd name="connsiteY19" fmla="*/ 2010460 h 2846358"/>
                <a:gd name="connsiteX20" fmla="*/ 2073098 w 2846358"/>
                <a:gd name="connsiteY20" fmla="*/ 1425972 h 2846358"/>
                <a:gd name="connsiteX21" fmla="*/ 2078985 w 2846358"/>
                <a:gd name="connsiteY21" fmla="*/ 1423135 h 2846358"/>
                <a:gd name="connsiteX22" fmla="*/ 2073098 w 2846358"/>
                <a:gd name="connsiteY22" fmla="*/ 1420387 h 2846358"/>
                <a:gd name="connsiteX23" fmla="*/ 1501914 w 2846358"/>
                <a:gd name="connsiteY23" fmla="*/ 901631 h 2846358"/>
                <a:gd name="connsiteX24" fmla="*/ 1648985 w 2846358"/>
                <a:gd name="connsiteY24" fmla="*/ 226132 h 2846358"/>
                <a:gd name="connsiteX25" fmla="*/ 1651321 w 2846358"/>
                <a:gd name="connsiteY25" fmla="*/ 241433 h 2846358"/>
                <a:gd name="connsiteX26" fmla="*/ 2599716 w 2846358"/>
                <a:gd name="connsiteY26" fmla="*/ 1189830 h 2846358"/>
                <a:gd name="connsiteX27" fmla="*/ 2619538 w 2846358"/>
                <a:gd name="connsiteY27" fmla="*/ 1192855 h 2846358"/>
                <a:gd name="connsiteX28" fmla="*/ 2617203 w 2846358"/>
                <a:gd name="connsiteY28" fmla="*/ 1177552 h 2846358"/>
                <a:gd name="connsiteX29" fmla="*/ 1668806 w 2846358"/>
                <a:gd name="connsiteY29" fmla="*/ 229157 h 2846358"/>
                <a:gd name="connsiteX30" fmla="*/ 1197374 w 2846358"/>
                <a:gd name="connsiteY30" fmla="*/ 226132 h 2846358"/>
                <a:gd name="connsiteX31" fmla="*/ 1177552 w 2846358"/>
                <a:gd name="connsiteY31" fmla="*/ 229157 h 2846358"/>
                <a:gd name="connsiteX32" fmla="*/ 229157 w 2846358"/>
                <a:gd name="connsiteY32" fmla="*/ 1177552 h 2846358"/>
                <a:gd name="connsiteX33" fmla="*/ 226821 w 2846358"/>
                <a:gd name="connsiteY33" fmla="*/ 1192855 h 2846358"/>
                <a:gd name="connsiteX34" fmla="*/ 246642 w 2846358"/>
                <a:gd name="connsiteY34" fmla="*/ 1189830 h 2846358"/>
                <a:gd name="connsiteX35" fmla="*/ 1195039 w 2846358"/>
                <a:gd name="connsiteY35" fmla="*/ 241433 h 2846358"/>
                <a:gd name="connsiteX36" fmla="*/ 648746 w 2846358"/>
                <a:gd name="connsiteY36" fmla="*/ 0 h 2846358"/>
                <a:gd name="connsiteX37" fmla="*/ 2197613 w 2846358"/>
                <a:gd name="connsiteY37" fmla="*/ 0 h 2846358"/>
                <a:gd name="connsiteX38" fmla="*/ 2392524 w 2846358"/>
                <a:gd name="connsiteY38" fmla="*/ 124919 h 2846358"/>
                <a:gd name="connsiteX39" fmla="*/ 2721440 w 2846358"/>
                <a:gd name="connsiteY39" fmla="*/ 453836 h 2846358"/>
                <a:gd name="connsiteX40" fmla="*/ 2846358 w 2846358"/>
                <a:gd name="connsiteY40" fmla="*/ 648746 h 2846358"/>
                <a:gd name="connsiteX41" fmla="*/ 2846358 w 2846358"/>
                <a:gd name="connsiteY41" fmla="*/ 2197614 h 2846358"/>
                <a:gd name="connsiteX42" fmla="*/ 2721440 w 2846358"/>
                <a:gd name="connsiteY42" fmla="*/ 2392524 h 2846358"/>
                <a:gd name="connsiteX43" fmla="*/ 2392524 w 2846358"/>
                <a:gd name="connsiteY43" fmla="*/ 2721440 h 2846358"/>
                <a:gd name="connsiteX44" fmla="*/ 2197613 w 2846358"/>
                <a:gd name="connsiteY44" fmla="*/ 2846358 h 2846358"/>
                <a:gd name="connsiteX45" fmla="*/ 648745 w 2846358"/>
                <a:gd name="connsiteY45" fmla="*/ 2846358 h 2846358"/>
                <a:gd name="connsiteX46" fmla="*/ 453835 w 2846358"/>
                <a:gd name="connsiteY46" fmla="*/ 2721440 h 2846358"/>
                <a:gd name="connsiteX47" fmla="*/ 124919 w 2846358"/>
                <a:gd name="connsiteY47" fmla="*/ 2392524 h 2846358"/>
                <a:gd name="connsiteX48" fmla="*/ 0 w 2846358"/>
                <a:gd name="connsiteY48" fmla="*/ 2197614 h 2846358"/>
                <a:gd name="connsiteX49" fmla="*/ 0 w 2846358"/>
                <a:gd name="connsiteY49" fmla="*/ 648746 h 2846358"/>
                <a:gd name="connsiteX50" fmla="*/ 124919 w 2846358"/>
                <a:gd name="connsiteY50" fmla="*/ 453836 h 2846358"/>
                <a:gd name="connsiteX51" fmla="*/ 453835 w 2846358"/>
                <a:gd name="connsiteY51" fmla="*/ 124919 h 2846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2846358" h="2846358">
                  <a:moveTo>
                    <a:pt x="2619538" y="1653505"/>
                  </a:moveTo>
                  <a:lnTo>
                    <a:pt x="2599716" y="1656530"/>
                  </a:lnTo>
                  <a:cubicBezTo>
                    <a:pt x="2123676" y="1753942"/>
                    <a:pt x="1748732" y="2128885"/>
                    <a:pt x="1651321" y="2604925"/>
                  </a:cubicBezTo>
                  <a:lnTo>
                    <a:pt x="1648985" y="2620228"/>
                  </a:lnTo>
                  <a:lnTo>
                    <a:pt x="1668806" y="2617203"/>
                  </a:lnTo>
                  <a:cubicBezTo>
                    <a:pt x="2144846" y="2519791"/>
                    <a:pt x="2519790" y="2144846"/>
                    <a:pt x="2617203" y="1668806"/>
                  </a:cubicBezTo>
                  <a:close/>
                  <a:moveTo>
                    <a:pt x="226821" y="1653505"/>
                  </a:moveTo>
                  <a:lnTo>
                    <a:pt x="229157" y="1668806"/>
                  </a:lnTo>
                  <a:cubicBezTo>
                    <a:pt x="326569" y="2144846"/>
                    <a:pt x="701512" y="2519791"/>
                    <a:pt x="1177552" y="2617203"/>
                  </a:cubicBezTo>
                  <a:lnTo>
                    <a:pt x="1197374" y="2620228"/>
                  </a:lnTo>
                  <a:lnTo>
                    <a:pt x="1195039" y="2604925"/>
                  </a:lnTo>
                  <a:cubicBezTo>
                    <a:pt x="1097627" y="2128885"/>
                    <a:pt x="722682" y="1753942"/>
                    <a:pt x="246642" y="1656530"/>
                  </a:cubicBezTo>
                  <a:close/>
                  <a:moveTo>
                    <a:pt x="1423179" y="756574"/>
                  </a:moveTo>
                  <a:lnTo>
                    <a:pt x="1344446" y="901631"/>
                  </a:lnTo>
                  <a:cubicBezTo>
                    <a:pt x="1198872" y="1117108"/>
                    <a:pt x="1002821" y="1295683"/>
                    <a:pt x="773262" y="1420387"/>
                  </a:cubicBezTo>
                  <a:lnTo>
                    <a:pt x="767374" y="1423135"/>
                  </a:lnTo>
                  <a:lnTo>
                    <a:pt x="773262" y="1425972"/>
                  </a:lnTo>
                  <a:cubicBezTo>
                    <a:pt x="1002821" y="1550677"/>
                    <a:pt x="1198872" y="1729250"/>
                    <a:pt x="1344446" y="1944727"/>
                  </a:cubicBezTo>
                  <a:lnTo>
                    <a:pt x="1425013" y="2077347"/>
                  </a:lnTo>
                  <a:lnTo>
                    <a:pt x="1459773" y="2010460"/>
                  </a:lnTo>
                  <a:cubicBezTo>
                    <a:pt x="1608612" y="1765504"/>
                    <a:pt x="1820581" y="1563147"/>
                    <a:pt x="2073098" y="1425972"/>
                  </a:cubicBezTo>
                  <a:lnTo>
                    <a:pt x="2078985" y="1423135"/>
                  </a:lnTo>
                  <a:lnTo>
                    <a:pt x="2073098" y="1420387"/>
                  </a:lnTo>
                  <a:cubicBezTo>
                    <a:pt x="1843537" y="1295683"/>
                    <a:pt x="1647488" y="1117108"/>
                    <a:pt x="1501914" y="901631"/>
                  </a:cubicBezTo>
                  <a:close/>
                  <a:moveTo>
                    <a:pt x="1648985" y="226132"/>
                  </a:moveTo>
                  <a:lnTo>
                    <a:pt x="1651321" y="241433"/>
                  </a:lnTo>
                  <a:cubicBezTo>
                    <a:pt x="1748732" y="717473"/>
                    <a:pt x="2123676" y="1092418"/>
                    <a:pt x="2599716" y="1189830"/>
                  </a:cubicBezTo>
                  <a:lnTo>
                    <a:pt x="2619538" y="1192855"/>
                  </a:lnTo>
                  <a:lnTo>
                    <a:pt x="2617203" y="1177552"/>
                  </a:lnTo>
                  <a:cubicBezTo>
                    <a:pt x="2519790" y="701512"/>
                    <a:pt x="2144846" y="326569"/>
                    <a:pt x="1668806" y="229157"/>
                  </a:cubicBezTo>
                  <a:close/>
                  <a:moveTo>
                    <a:pt x="1197374" y="226132"/>
                  </a:moveTo>
                  <a:lnTo>
                    <a:pt x="1177552" y="229157"/>
                  </a:lnTo>
                  <a:cubicBezTo>
                    <a:pt x="701512" y="326569"/>
                    <a:pt x="326569" y="701512"/>
                    <a:pt x="229157" y="1177552"/>
                  </a:cubicBezTo>
                  <a:lnTo>
                    <a:pt x="226821" y="1192855"/>
                  </a:lnTo>
                  <a:lnTo>
                    <a:pt x="246642" y="1189830"/>
                  </a:lnTo>
                  <a:cubicBezTo>
                    <a:pt x="722682" y="1092418"/>
                    <a:pt x="1097627" y="717473"/>
                    <a:pt x="1195039" y="241433"/>
                  </a:cubicBezTo>
                  <a:close/>
                  <a:moveTo>
                    <a:pt x="648746" y="0"/>
                  </a:moveTo>
                  <a:lnTo>
                    <a:pt x="2197613" y="0"/>
                  </a:lnTo>
                  <a:lnTo>
                    <a:pt x="2392524" y="124919"/>
                  </a:lnTo>
                  <a:cubicBezTo>
                    <a:pt x="2517280" y="218219"/>
                    <a:pt x="2628140" y="329079"/>
                    <a:pt x="2721440" y="453836"/>
                  </a:cubicBezTo>
                  <a:lnTo>
                    <a:pt x="2846358" y="648746"/>
                  </a:lnTo>
                  <a:lnTo>
                    <a:pt x="2846358" y="2197614"/>
                  </a:lnTo>
                  <a:lnTo>
                    <a:pt x="2721440" y="2392524"/>
                  </a:lnTo>
                  <a:cubicBezTo>
                    <a:pt x="2628140" y="2517280"/>
                    <a:pt x="2517280" y="2628140"/>
                    <a:pt x="2392524" y="2721440"/>
                  </a:cubicBezTo>
                  <a:lnTo>
                    <a:pt x="2197613" y="2846358"/>
                  </a:lnTo>
                  <a:lnTo>
                    <a:pt x="648745" y="2846358"/>
                  </a:lnTo>
                  <a:lnTo>
                    <a:pt x="453835" y="2721440"/>
                  </a:lnTo>
                  <a:cubicBezTo>
                    <a:pt x="329079" y="2628140"/>
                    <a:pt x="218219" y="2517280"/>
                    <a:pt x="124919" y="2392524"/>
                  </a:cubicBezTo>
                  <a:lnTo>
                    <a:pt x="0" y="2197614"/>
                  </a:lnTo>
                  <a:lnTo>
                    <a:pt x="0" y="648746"/>
                  </a:lnTo>
                  <a:lnTo>
                    <a:pt x="124919" y="453836"/>
                  </a:lnTo>
                  <a:cubicBezTo>
                    <a:pt x="218219" y="329079"/>
                    <a:pt x="329079" y="218219"/>
                    <a:pt x="453835" y="124919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61" name="グループ化 160">
            <a:extLst>
              <a:ext uri="{FF2B5EF4-FFF2-40B4-BE49-F238E27FC236}">
                <a16:creationId xmlns:a16="http://schemas.microsoft.com/office/drawing/2014/main" id="{5DCB0646-75FC-499A-8C26-604393BBA038}"/>
              </a:ext>
            </a:extLst>
          </p:cNvPr>
          <p:cNvGrpSpPr/>
          <p:nvPr/>
        </p:nvGrpSpPr>
        <p:grpSpPr>
          <a:xfrm>
            <a:off x="2427378" y="846450"/>
            <a:ext cx="1499685" cy="1507846"/>
            <a:chOff x="5570696" y="2262847"/>
            <a:chExt cx="2333625" cy="2346324"/>
          </a:xfrm>
          <a:solidFill>
            <a:schemeClr val="bg1">
              <a:lumMod val="95000"/>
            </a:schemeClr>
          </a:solidFill>
        </p:grpSpPr>
        <p:sp>
          <p:nvSpPr>
            <p:cNvPr id="162" name="正方形/長方形 161">
              <a:extLst>
                <a:ext uri="{FF2B5EF4-FFF2-40B4-BE49-F238E27FC236}">
                  <a16:creationId xmlns:a16="http://schemas.microsoft.com/office/drawing/2014/main" id="{6E6AD11C-50BF-434B-8D37-9887E61D9AD7}"/>
                </a:ext>
              </a:extLst>
            </p:cNvPr>
            <p:cNvSpPr/>
            <p:nvPr/>
          </p:nvSpPr>
          <p:spPr>
            <a:xfrm>
              <a:off x="5570696" y="2262847"/>
              <a:ext cx="2333625" cy="2346324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" name="フリーフォーム: 図形 162">
              <a:extLst>
                <a:ext uri="{FF2B5EF4-FFF2-40B4-BE49-F238E27FC236}">
                  <a16:creationId xmlns:a16="http://schemas.microsoft.com/office/drawing/2014/main" id="{42975F8B-04A4-4A23-B3F4-257055EEFB5A}"/>
                </a:ext>
              </a:extLst>
            </p:cNvPr>
            <p:cNvSpPr/>
            <p:nvPr/>
          </p:nvSpPr>
          <p:spPr>
            <a:xfrm>
              <a:off x="5570696" y="2262847"/>
              <a:ext cx="2333625" cy="2346324"/>
            </a:xfrm>
            <a:custGeom>
              <a:avLst/>
              <a:gdLst>
                <a:gd name="connsiteX0" fmla="*/ 2300916 w 2333625"/>
                <a:gd name="connsiteY0" fmla="*/ 1210519 h 2346324"/>
                <a:gd name="connsiteX1" fmla="*/ 2219858 w 2333625"/>
                <a:gd name="connsiteY1" fmla="*/ 1214612 h 2346324"/>
                <a:gd name="connsiteX2" fmla="*/ 1205881 w 2333625"/>
                <a:gd name="connsiteY2" fmla="*/ 2228589 h 2346324"/>
                <a:gd name="connsiteX3" fmla="*/ 1201903 w 2333625"/>
                <a:gd name="connsiteY3" fmla="*/ 2307380 h 2346324"/>
                <a:gd name="connsiteX4" fmla="*/ 1282961 w 2333625"/>
                <a:gd name="connsiteY4" fmla="*/ 2303287 h 2346324"/>
                <a:gd name="connsiteX5" fmla="*/ 2296937 w 2333625"/>
                <a:gd name="connsiteY5" fmla="*/ 1289310 h 2346324"/>
                <a:gd name="connsiteX6" fmla="*/ 32709 w 2333625"/>
                <a:gd name="connsiteY6" fmla="*/ 1210519 h 2346324"/>
                <a:gd name="connsiteX7" fmla="*/ 36687 w 2333625"/>
                <a:gd name="connsiteY7" fmla="*/ 1289310 h 2346324"/>
                <a:gd name="connsiteX8" fmla="*/ 1050664 w 2333625"/>
                <a:gd name="connsiteY8" fmla="*/ 2303287 h 2346324"/>
                <a:gd name="connsiteX9" fmla="*/ 1131723 w 2333625"/>
                <a:gd name="connsiteY9" fmla="*/ 2307380 h 2346324"/>
                <a:gd name="connsiteX10" fmla="*/ 1127744 w 2333625"/>
                <a:gd name="connsiteY10" fmla="*/ 2228589 h 2346324"/>
                <a:gd name="connsiteX11" fmla="*/ 113768 w 2333625"/>
                <a:gd name="connsiteY11" fmla="*/ 1214612 h 2346324"/>
                <a:gd name="connsiteX12" fmla="*/ 1166955 w 2333625"/>
                <a:gd name="connsiteY12" fmla="*/ 269579 h 2346324"/>
                <a:gd name="connsiteX13" fmla="*/ 1161814 w 2333625"/>
                <a:gd name="connsiteY13" fmla="*/ 294325 h 2346324"/>
                <a:gd name="connsiteX14" fmla="*/ 354507 w 2333625"/>
                <a:gd name="connsiteY14" fmla="*/ 1147781 h 2346324"/>
                <a:gd name="connsiteX15" fmla="*/ 250398 w 2333625"/>
                <a:gd name="connsiteY15" fmla="*/ 1174550 h 2346324"/>
                <a:gd name="connsiteX16" fmla="*/ 354508 w 2333625"/>
                <a:gd name="connsiteY16" fmla="*/ 1198544 h 2346324"/>
                <a:gd name="connsiteX17" fmla="*/ 1103456 w 2333625"/>
                <a:gd name="connsiteY17" fmla="*/ 1877585 h 2346324"/>
                <a:gd name="connsiteX18" fmla="*/ 1166813 w 2333625"/>
                <a:gd name="connsiteY18" fmla="*/ 2081688 h 2346324"/>
                <a:gd name="connsiteX19" fmla="*/ 1230170 w 2333625"/>
                <a:gd name="connsiteY19" fmla="*/ 1877585 h 2346324"/>
                <a:gd name="connsiteX20" fmla="*/ 1979118 w 2333625"/>
                <a:gd name="connsiteY20" fmla="*/ 1198544 h 2346324"/>
                <a:gd name="connsiteX21" fmla="*/ 2083227 w 2333625"/>
                <a:gd name="connsiteY21" fmla="*/ 1174550 h 2346324"/>
                <a:gd name="connsiteX22" fmla="*/ 1979118 w 2333625"/>
                <a:gd name="connsiteY22" fmla="*/ 1147781 h 2346324"/>
                <a:gd name="connsiteX23" fmla="*/ 1189813 w 2333625"/>
                <a:gd name="connsiteY23" fmla="*/ 358475 h 2346324"/>
                <a:gd name="connsiteX24" fmla="*/ 1201903 w 2333625"/>
                <a:gd name="connsiteY24" fmla="*/ 38944 h 2346324"/>
                <a:gd name="connsiteX25" fmla="*/ 1205881 w 2333625"/>
                <a:gd name="connsiteY25" fmla="*/ 117736 h 2346324"/>
                <a:gd name="connsiteX26" fmla="*/ 2219858 w 2333625"/>
                <a:gd name="connsiteY26" fmla="*/ 1131712 h 2346324"/>
                <a:gd name="connsiteX27" fmla="*/ 2300916 w 2333625"/>
                <a:gd name="connsiteY27" fmla="*/ 1135805 h 2346324"/>
                <a:gd name="connsiteX28" fmla="*/ 2296937 w 2333625"/>
                <a:gd name="connsiteY28" fmla="*/ 1057014 h 2346324"/>
                <a:gd name="connsiteX29" fmla="*/ 1282961 w 2333625"/>
                <a:gd name="connsiteY29" fmla="*/ 43037 h 2346324"/>
                <a:gd name="connsiteX30" fmla="*/ 1131723 w 2333625"/>
                <a:gd name="connsiteY30" fmla="*/ 38944 h 2346324"/>
                <a:gd name="connsiteX31" fmla="*/ 1050664 w 2333625"/>
                <a:gd name="connsiteY31" fmla="*/ 43037 h 2346324"/>
                <a:gd name="connsiteX32" fmla="*/ 36687 w 2333625"/>
                <a:gd name="connsiteY32" fmla="*/ 1057014 h 2346324"/>
                <a:gd name="connsiteX33" fmla="*/ 32709 w 2333625"/>
                <a:gd name="connsiteY33" fmla="*/ 1135805 h 2346324"/>
                <a:gd name="connsiteX34" fmla="*/ 113768 w 2333625"/>
                <a:gd name="connsiteY34" fmla="*/ 1131712 h 2346324"/>
                <a:gd name="connsiteX35" fmla="*/ 1127744 w 2333625"/>
                <a:gd name="connsiteY35" fmla="*/ 117736 h 2346324"/>
                <a:gd name="connsiteX36" fmla="*/ 916386 w 2333625"/>
                <a:gd name="connsiteY36" fmla="*/ 0 h 2346324"/>
                <a:gd name="connsiteX37" fmla="*/ 1417239 w 2333625"/>
                <a:gd name="connsiteY37" fmla="*/ 0 h 2346324"/>
                <a:gd name="connsiteX38" fmla="*/ 1495369 w 2333625"/>
                <a:gd name="connsiteY38" fmla="*/ 18541 h 2346324"/>
                <a:gd name="connsiteX39" fmla="*/ 2321434 w 2333625"/>
                <a:gd name="connsiteY39" fmla="*/ 844607 h 2346324"/>
                <a:gd name="connsiteX40" fmla="*/ 2333625 w 2333625"/>
                <a:gd name="connsiteY40" fmla="*/ 895980 h 2346324"/>
                <a:gd name="connsiteX41" fmla="*/ 2333625 w 2333625"/>
                <a:gd name="connsiteY41" fmla="*/ 1450345 h 2346324"/>
                <a:gd name="connsiteX42" fmla="*/ 2321434 w 2333625"/>
                <a:gd name="connsiteY42" fmla="*/ 1501718 h 2346324"/>
                <a:gd name="connsiteX43" fmla="*/ 1495369 w 2333625"/>
                <a:gd name="connsiteY43" fmla="*/ 2327784 h 2346324"/>
                <a:gd name="connsiteX44" fmla="*/ 1417240 w 2333625"/>
                <a:gd name="connsiteY44" fmla="*/ 2346324 h 2346324"/>
                <a:gd name="connsiteX45" fmla="*/ 916385 w 2333625"/>
                <a:gd name="connsiteY45" fmla="*/ 2346324 h 2346324"/>
                <a:gd name="connsiteX46" fmla="*/ 838257 w 2333625"/>
                <a:gd name="connsiteY46" fmla="*/ 2327784 h 2346324"/>
                <a:gd name="connsiteX47" fmla="*/ 12191 w 2333625"/>
                <a:gd name="connsiteY47" fmla="*/ 1501718 h 2346324"/>
                <a:gd name="connsiteX48" fmla="*/ 0 w 2333625"/>
                <a:gd name="connsiteY48" fmla="*/ 1450345 h 2346324"/>
                <a:gd name="connsiteX49" fmla="*/ 0 w 2333625"/>
                <a:gd name="connsiteY49" fmla="*/ 895981 h 2346324"/>
                <a:gd name="connsiteX50" fmla="*/ 12191 w 2333625"/>
                <a:gd name="connsiteY50" fmla="*/ 844607 h 2346324"/>
                <a:gd name="connsiteX51" fmla="*/ 838257 w 2333625"/>
                <a:gd name="connsiteY51" fmla="*/ 18541 h 2346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2333625" h="2346324">
                  <a:moveTo>
                    <a:pt x="2300916" y="1210519"/>
                  </a:moveTo>
                  <a:lnTo>
                    <a:pt x="2219858" y="1214612"/>
                  </a:lnTo>
                  <a:cubicBezTo>
                    <a:pt x="1685217" y="1268908"/>
                    <a:pt x="1260177" y="1693948"/>
                    <a:pt x="1205881" y="2228589"/>
                  </a:cubicBezTo>
                  <a:lnTo>
                    <a:pt x="1201903" y="2307380"/>
                  </a:lnTo>
                  <a:lnTo>
                    <a:pt x="1282961" y="2303287"/>
                  </a:lnTo>
                  <a:cubicBezTo>
                    <a:pt x="1817602" y="2248991"/>
                    <a:pt x="2242642" y="1823952"/>
                    <a:pt x="2296937" y="1289310"/>
                  </a:cubicBezTo>
                  <a:close/>
                  <a:moveTo>
                    <a:pt x="32709" y="1210519"/>
                  </a:moveTo>
                  <a:lnTo>
                    <a:pt x="36687" y="1289310"/>
                  </a:lnTo>
                  <a:cubicBezTo>
                    <a:pt x="90983" y="1823952"/>
                    <a:pt x="516023" y="2248991"/>
                    <a:pt x="1050664" y="2303287"/>
                  </a:cubicBezTo>
                  <a:lnTo>
                    <a:pt x="1131723" y="2307380"/>
                  </a:lnTo>
                  <a:lnTo>
                    <a:pt x="1127744" y="2228589"/>
                  </a:lnTo>
                  <a:cubicBezTo>
                    <a:pt x="1073449" y="1693948"/>
                    <a:pt x="648409" y="1268908"/>
                    <a:pt x="113768" y="1214612"/>
                  </a:cubicBezTo>
                  <a:close/>
                  <a:moveTo>
                    <a:pt x="1166955" y="269579"/>
                  </a:moveTo>
                  <a:lnTo>
                    <a:pt x="1161814" y="294325"/>
                  </a:lnTo>
                  <a:cubicBezTo>
                    <a:pt x="1060045" y="700340"/>
                    <a:pt x="751449" y="1024319"/>
                    <a:pt x="354507" y="1147781"/>
                  </a:cubicBezTo>
                  <a:lnTo>
                    <a:pt x="250398" y="1174550"/>
                  </a:lnTo>
                  <a:lnTo>
                    <a:pt x="354508" y="1198544"/>
                  </a:lnTo>
                  <a:cubicBezTo>
                    <a:pt x="692730" y="1303742"/>
                    <a:pt x="966811" y="1554521"/>
                    <a:pt x="1103456" y="1877585"/>
                  </a:cubicBezTo>
                  <a:lnTo>
                    <a:pt x="1166813" y="2081688"/>
                  </a:lnTo>
                  <a:lnTo>
                    <a:pt x="1230170" y="1877585"/>
                  </a:lnTo>
                  <a:cubicBezTo>
                    <a:pt x="1366815" y="1554521"/>
                    <a:pt x="1640896" y="1303742"/>
                    <a:pt x="1979118" y="1198544"/>
                  </a:cubicBezTo>
                  <a:lnTo>
                    <a:pt x="2083227" y="1174550"/>
                  </a:lnTo>
                  <a:lnTo>
                    <a:pt x="1979118" y="1147781"/>
                  </a:lnTo>
                  <a:cubicBezTo>
                    <a:pt x="1603316" y="1030894"/>
                    <a:pt x="1306699" y="734278"/>
                    <a:pt x="1189813" y="358475"/>
                  </a:cubicBezTo>
                  <a:close/>
                  <a:moveTo>
                    <a:pt x="1201903" y="38944"/>
                  </a:moveTo>
                  <a:lnTo>
                    <a:pt x="1205881" y="117736"/>
                  </a:lnTo>
                  <a:cubicBezTo>
                    <a:pt x="1260177" y="652377"/>
                    <a:pt x="1685217" y="1077416"/>
                    <a:pt x="2219858" y="1131712"/>
                  </a:cubicBezTo>
                  <a:lnTo>
                    <a:pt x="2300916" y="1135805"/>
                  </a:lnTo>
                  <a:lnTo>
                    <a:pt x="2296937" y="1057014"/>
                  </a:lnTo>
                  <a:cubicBezTo>
                    <a:pt x="2242642" y="522373"/>
                    <a:pt x="1817602" y="97333"/>
                    <a:pt x="1282961" y="43037"/>
                  </a:cubicBezTo>
                  <a:close/>
                  <a:moveTo>
                    <a:pt x="1131723" y="38944"/>
                  </a:moveTo>
                  <a:lnTo>
                    <a:pt x="1050664" y="43037"/>
                  </a:lnTo>
                  <a:cubicBezTo>
                    <a:pt x="516023" y="97333"/>
                    <a:pt x="90983" y="522373"/>
                    <a:pt x="36687" y="1057014"/>
                  </a:cubicBezTo>
                  <a:lnTo>
                    <a:pt x="32709" y="1135805"/>
                  </a:lnTo>
                  <a:lnTo>
                    <a:pt x="113768" y="1131712"/>
                  </a:lnTo>
                  <a:cubicBezTo>
                    <a:pt x="648409" y="1077416"/>
                    <a:pt x="1073449" y="652377"/>
                    <a:pt x="1127744" y="117736"/>
                  </a:cubicBezTo>
                  <a:close/>
                  <a:moveTo>
                    <a:pt x="916386" y="0"/>
                  </a:moveTo>
                  <a:lnTo>
                    <a:pt x="1417239" y="0"/>
                  </a:lnTo>
                  <a:lnTo>
                    <a:pt x="1495369" y="18541"/>
                  </a:lnTo>
                  <a:cubicBezTo>
                    <a:pt x="1894052" y="131770"/>
                    <a:pt x="2208205" y="445922"/>
                    <a:pt x="2321434" y="844607"/>
                  </a:cubicBezTo>
                  <a:lnTo>
                    <a:pt x="2333625" y="895980"/>
                  </a:lnTo>
                  <a:lnTo>
                    <a:pt x="2333625" y="1450345"/>
                  </a:lnTo>
                  <a:lnTo>
                    <a:pt x="2321434" y="1501718"/>
                  </a:lnTo>
                  <a:cubicBezTo>
                    <a:pt x="2208205" y="1900402"/>
                    <a:pt x="1894052" y="2214555"/>
                    <a:pt x="1495369" y="2327784"/>
                  </a:cubicBezTo>
                  <a:lnTo>
                    <a:pt x="1417240" y="2346324"/>
                  </a:lnTo>
                  <a:lnTo>
                    <a:pt x="916385" y="2346324"/>
                  </a:lnTo>
                  <a:lnTo>
                    <a:pt x="838257" y="2327784"/>
                  </a:lnTo>
                  <a:cubicBezTo>
                    <a:pt x="439572" y="2214555"/>
                    <a:pt x="125420" y="1900402"/>
                    <a:pt x="12191" y="1501718"/>
                  </a:cubicBezTo>
                  <a:lnTo>
                    <a:pt x="0" y="1450345"/>
                  </a:lnTo>
                  <a:lnTo>
                    <a:pt x="0" y="895981"/>
                  </a:lnTo>
                  <a:lnTo>
                    <a:pt x="12191" y="844607"/>
                  </a:lnTo>
                  <a:cubicBezTo>
                    <a:pt x="125420" y="445922"/>
                    <a:pt x="439572" y="131770"/>
                    <a:pt x="838257" y="18541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64" name="グループ化 163">
            <a:extLst>
              <a:ext uri="{FF2B5EF4-FFF2-40B4-BE49-F238E27FC236}">
                <a16:creationId xmlns:a16="http://schemas.microsoft.com/office/drawing/2014/main" id="{AAD7B337-B9EF-4B9B-98D5-FE3DA085B6CA}"/>
              </a:ext>
            </a:extLst>
          </p:cNvPr>
          <p:cNvGrpSpPr/>
          <p:nvPr/>
        </p:nvGrpSpPr>
        <p:grpSpPr>
          <a:xfrm>
            <a:off x="4223622" y="2889548"/>
            <a:ext cx="1507682" cy="1510796"/>
            <a:chOff x="629728" y="2264793"/>
            <a:chExt cx="1474750" cy="1510796"/>
          </a:xfrm>
          <a:solidFill>
            <a:schemeClr val="bg1">
              <a:lumMod val="95000"/>
            </a:schemeClr>
          </a:solidFill>
        </p:grpSpPr>
        <p:sp>
          <p:nvSpPr>
            <p:cNvPr id="165" name="正方形/長方形 164">
              <a:extLst>
                <a:ext uri="{FF2B5EF4-FFF2-40B4-BE49-F238E27FC236}">
                  <a16:creationId xmlns:a16="http://schemas.microsoft.com/office/drawing/2014/main" id="{575A238A-A66D-4B5A-8B4D-7789282E83D1}"/>
                </a:ext>
              </a:extLst>
            </p:cNvPr>
            <p:cNvSpPr/>
            <p:nvPr/>
          </p:nvSpPr>
          <p:spPr>
            <a:xfrm>
              <a:off x="629728" y="2264793"/>
              <a:ext cx="1474750" cy="1510796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6" name="フリーフォーム: 図形 165">
              <a:extLst>
                <a:ext uri="{FF2B5EF4-FFF2-40B4-BE49-F238E27FC236}">
                  <a16:creationId xmlns:a16="http://schemas.microsoft.com/office/drawing/2014/main" id="{9D28CBC3-BB43-4764-B22B-F73F471188D0}"/>
                </a:ext>
              </a:extLst>
            </p:cNvPr>
            <p:cNvSpPr/>
            <p:nvPr/>
          </p:nvSpPr>
          <p:spPr>
            <a:xfrm>
              <a:off x="629728" y="2264794"/>
              <a:ext cx="1474750" cy="1507846"/>
            </a:xfrm>
            <a:custGeom>
              <a:avLst/>
              <a:gdLst>
                <a:gd name="connsiteX0" fmla="*/ 3145956 w 3251199"/>
                <a:gd name="connsiteY0" fmla="*/ 1721910 h 3244850"/>
                <a:gd name="connsiteX1" fmla="*/ 3091172 w 3251199"/>
                <a:gd name="connsiteY1" fmla="*/ 1724676 h 3244850"/>
                <a:gd name="connsiteX2" fmla="*/ 1726376 w 3251199"/>
                <a:gd name="connsiteY2" fmla="*/ 3089473 h 3244850"/>
                <a:gd name="connsiteX3" fmla="*/ 1723457 w 3251199"/>
                <a:gd name="connsiteY3" fmla="*/ 3147279 h 3244850"/>
                <a:gd name="connsiteX4" fmla="*/ 1778240 w 3251199"/>
                <a:gd name="connsiteY4" fmla="*/ 3144513 h 3244850"/>
                <a:gd name="connsiteX5" fmla="*/ 2507040 w 3251199"/>
                <a:gd name="connsiteY5" fmla="*/ 2870311 h 3244850"/>
                <a:gd name="connsiteX6" fmla="*/ 2596194 w 3251199"/>
                <a:gd name="connsiteY6" fmla="*/ 2801110 h 3244850"/>
                <a:gd name="connsiteX7" fmla="*/ 2720919 w 3251199"/>
                <a:gd name="connsiteY7" fmla="*/ 2685184 h 3244850"/>
                <a:gd name="connsiteX8" fmla="*/ 2790008 w 3251199"/>
                <a:gd name="connsiteY8" fmla="*/ 2610072 h 3244850"/>
                <a:gd name="connsiteX9" fmla="*/ 3143037 w 3251199"/>
                <a:gd name="connsiteY9" fmla="*/ 1779716 h 3244850"/>
                <a:gd name="connsiteX10" fmla="*/ 105524 w 3251199"/>
                <a:gd name="connsiteY10" fmla="*/ 1721910 h 3244850"/>
                <a:gd name="connsiteX11" fmla="*/ 108443 w 3251199"/>
                <a:gd name="connsiteY11" fmla="*/ 1779716 h 3244850"/>
                <a:gd name="connsiteX12" fmla="*/ 461473 w 3251199"/>
                <a:gd name="connsiteY12" fmla="*/ 2610072 h 3244850"/>
                <a:gd name="connsiteX13" fmla="*/ 530560 w 3251199"/>
                <a:gd name="connsiteY13" fmla="*/ 2685181 h 3244850"/>
                <a:gd name="connsiteX14" fmla="*/ 655290 w 3251199"/>
                <a:gd name="connsiteY14" fmla="*/ 2801112 h 3244850"/>
                <a:gd name="connsiteX15" fmla="*/ 744441 w 3251199"/>
                <a:gd name="connsiteY15" fmla="*/ 2870311 h 3244850"/>
                <a:gd name="connsiteX16" fmla="*/ 1473240 w 3251199"/>
                <a:gd name="connsiteY16" fmla="*/ 3144513 h 3244850"/>
                <a:gd name="connsiteX17" fmla="*/ 1528024 w 3251199"/>
                <a:gd name="connsiteY17" fmla="*/ 3147279 h 3244850"/>
                <a:gd name="connsiteX18" fmla="*/ 1525105 w 3251199"/>
                <a:gd name="connsiteY18" fmla="*/ 3089473 h 3244850"/>
                <a:gd name="connsiteX19" fmla="*/ 160308 w 3251199"/>
                <a:gd name="connsiteY19" fmla="*/ 1724676 h 3244850"/>
                <a:gd name="connsiteX20" fmla="*/ 1625740 w 3251199"/>
                <a:gd name="connsiteY20" fmla="*/ 556101 h 3244850"/>
                <a:gd name="connsiteX21" fmla="*/ 1607111 w 3251199"/>
                <a:gd name="connsiteY21" fmla="*/ 612315 h 3244850"/>
                <a:gd name="connsiteX22" fmla="*/ 647205 w 3251199"/>
                <a:gd name="connsiteY22" fmla="*/ 1592929 h 3244850"/>
                <a:gd name="connsiteX23" fmla="*/ 560680 w 3251199"/>
                <a:gd name="connsiteY23" fmla="*/ 1624491 h 3244850"/>
                <a:gd name="connsiteX24" fmla="*/ 647205 w 3251199"/>
                <a:gd name="connsiteY24" fmla="*/ 1656053 h 3244850"/>
                <a:gd name="connsiteX25" fmla="*/ 1607111 w 3251199"/>
                <a:gd name="connsiteY25" fmla="*/ 2636667 h 3244850"/>
                <a:gd name="connsiteX26" fmla="*/ 1625740 w 3251199"/>
                <a:gd name="connsiteY26" fmla="*/ 2692880 h 3244850"/>
                <a:gd name="connsiteX27" fmla="*/ 1644370 w 3251199"/>
                <a:gd name="connsiteY27" fmla="*/ 2636667 h 3244850"/>
                <a:gd name="connsiteX28" fmla="*/ 2604276 w 3251199"/>
                <a:gd name="connsiteY28" fmla="*/ 1656053 h 3244850"/>
                <a:gd name="connsiteX29" fmla="*/ 2690802 w 3251199"/>
                <a:gd name="connsiteY29" fmla="*/ 1624491 h 3244850"/>
                <a:gd name="connsiteX30" fmla="*/ 2604276 w 3251199"/>
                <a:gd name="connsiteY30" fmla="*/ 1592929 h 3244850"/>
                <a:gd name="connsiteX31" fmla="*/ 1644370 w 3251199"/>
                <a:gd name="connsiteY31" fmla="*/ 612315 h 3244850"/>
                <a:gd name="connsiteX32" fmla="*/ 1723457 w 3251199"/>
                <a:gd name="connsiteY32" fmla="*/ 101702 h 3244850"/>
                <a:gd name="connsiteX33" fmla="*/ 1726376 w 3251199"/>
                <a:gd name="connsiteY33" fmla="*/ 159508 h 3244850"/>
                <a:gd name="connsiteX34" fmla="*/ 3091172 w 3251199"/>
                <a:gd name="connsiteY34" fmla="*/ 1524305 h 3244850"/>
                <a:gd name="connsiteX35" fmla="*/ 3145956 w 3251199"/>
                <a:gd name="connsiteY35" fmla="*/ 1527071 h 3244850"/>
                <a:gd name="connsiteX36" fmla="*/ 3143037 w 3251199"/>
                <a:gd name="connsiteY36" fmla="*/ 1469265 h 3244850"/>
                <a:gd name="connsiteX37" fmla="*/ 2790008 w 3251199"/>
                <a:gd name="connsiteY37" fmla="*/ 638910 h 3244850"/>
                <a:gd name="connsiteX38" fmla="*/ 2720916 w 3251199"/>
                <a:gd name="connsiteY38" fmla="*/ 563795 h 3244850"/>
                <a:gd name="connsiteX39" fmla="*/ 2596197 w 3251199"/>
                <a:gd name="connsiteY39" fmla="*/ 447874 h 3244850"/>
                <a:gd name="connsiteX40" fmla="*/ 2507040 w 3251199"/>
                <a:gd name="connsiteY40" fmla="*/ 378672 h 3244850"/>
                <a:gd name="connsiteX41" fmla="*/ 1778240 w 3251199"/>
                <a:gd name="connsiteY41" fmla="*/ 104468 h 3244850"/>
                <a:gd name="connsiteX42" fmla="*/ 1528024 w 3251199"/>
                <a:gd name="connsiteY42" fmla="*/ 101702 h 3244850"/>
                <a:gd name="connsiteX43" fmla="*/ 1473240 w 3251199"/>
                <a:gd name="connsiteY43" fmla="*/ 104468 h 3244850"/>
                <a:gd name="connsiteX44" fmla="*/ 744441 w 3251199"/>
                <a:gd name="connsiteY44" fmla="*/ 378672 h 3244850"/>
                <a:gd name="connsiteX45" fmla="*/ 655287 w 3251199"/>
                <a:gd name="connsiteY45" fmla="*/ 447872 h 3244850"/>
                <a:gd name="connsiteX46" fmla="*/ 530563 w 3251199"/>
                <a:gd name="connsiteY46" fmla="*/ 563798 h 3244850"/>
                <a:gd name="connsiteX47" fmla="*/ 461473 w 3251199"/>
                <a:gd name="connsiteY47" fmla="*/ 638910 h 3244850"/>
                <a:gd name="connsiteX48" fmla="*/ 108443 w 3251199"/>
                <a:gd name="connsiteY48" fmla="*/ 1469265 h 3244850"/>
                <a:gd name="connsiteX49" fmla="*/ 105524 w 3251199"/>
                <a:gd name="connsiteY49" fmla="*/ 1527071 h 3244850"/>
                <a:gd name="connsiteX50" fmla="*/ 160308 w 3251199"/>
                <a:gd name="connsiteY50" fmla="*/ 1524305 h 3244850"/>
                <a:gd name="connsiteX51" fmla="*/ 1525105 w 3251199"/>
                <a:gd name="connsiteY51" fmla="*/ 159508 h 3244850"/>
                <a:gd name="connsiteX52" fmla="*/ 1062428 w 3251199"/>
                <a:gd name="connsiteY52" fmla="*/ 0 h 3244850"/>
                <a:gd name="connsiteX53" fmla="*/ 2189054 w 3251199"/>
                <a:gd name="connsiteY53" fmla="*/ 0 h 3244850"/>
                <a:gd name="connsiteX54" fmla="*/ 2185333 w 3251199"/>
                <a:gd name="connsiteY54" fmla="*/ 1362 h 3244850"/>
                <a:gd name="connsiteX55" fmla="*/ 2270881 w 3251199"/>
                <a:gd name="connsiteY55" fmla="*/ 36297 h 3244850"/>
                <a:gd name="connsiteX56" fmla="*/ 2296935 w 3251199"/>
                <a:gd name="connsiteY56" fmla="*/ 45833 h 3244850"/>
                <a:gd name="connsiteX57" fmla="*/ 2312788 w 3251199"/>
                <a:gd name="connsiteY57" fmla="*/ 53411 h 3244850"/>
                <a:gd name="connsiteX58" fmla="*/ 2372881 w 3251199"/>
                <a:gd name="connsiteY58" fmla="*/ 77951 h 3244850"/>
                <a:gd name="connsiteX59" fmla="*/ 2424622 w 3251199"/>
                <a:gd name="connsiteY59" fmla="*/ 106866 h 3244850"/>
                <a:gd name="connsiteX60" fmla="*/ 2437680 w 3251199"/>
                <a:gd name="connsiteY60" fmla="*/ 113108 h 3244850"/>
                <a:gd name="connsiteX61" fmla="*/ 2466733 w 3251199"/>
                <a:gd name="connsiteY61" fmla="*/ 130400 h 3244850"/>
                <a:gd name="connsiteX62" fmla="*/ 2553673 w 3251199"/>
                <a:gd name="connsiteY62" fmla="*/ 178987 h 3244850"/>
                <a:gd name="connsiteX63" fmla="*/ 2720155 w 3251199"/>
                <a:gd name="connsiteY63" fmla="*/ 300391 h 3244850"/>
                <a:gd name="connsiteX64" fmla="*/ 2782129 w 3251199"/>
                <a:gd name="connsiteY64" fmla="*/ 358080 h 3244850"/>
                <a:gd name="connsiteX65" fmla="*/ 2812476 w 3251199"/>
                <a:gd name="connsiteY65" fmla="*/ 384526 h 3244850"/>
                <a:gd name="connsiteX66" fmla="*/ 2828617 w 3251199"/>
                <a:gd name="connsiteY66" fmla="*/ 401355 h 3244850"/>
                <a:gd name="connsiteX67" fmla="*/ 2870647 w 3251199"/>
                <a:gd name="connsiteY67" fmla="*/ 440480 h 3244850"/>
                <a:gd name="connsiteX68" fmla="*/ 2904169 w 3251199"/>
                <a:gd name="connsiteY68" fmla="*/ 480128 h 3244850"/>
                <a:gd name="connsiteX69" fmla="*/ 2919229 w 3251199"/>
                <a:gd name="connsiteY69" fmla="*/ 495830 h 3244850"/>
                <a:gd name="connsiteX70" fmla="*/ 2950922 w 3251199"/>
                <a:gd name="connsiteY70" fmla="*/ 535426 h 3244850"/>
                <a:gd name="connsiteX71" fmla="*/ 3003464 w 3251199"/>
                <a:gd name="connsiteY71" fmla="*/ 597570 h 3244850"/>
                <a:gd name="connsiteX72" fmla="*/ 3034597 w 3251199"/>
                <a:gd name="connsiteY72" fmla="*/ 644879 h 3244850"/>
                <a:gd name="connsiteX73" fmla="*/ 3101204 w 3251199"/>
                <a:gd name="connsiteY73" fmla="*/ 745424 h 3244850"/>
                <a:gd name="connsiteX74" fmla="*/ 3103201 w 3251199"/>
                <a:gd name="connsiteY74" fmla="*/ 749127 h 3244850"/>
                <a:gd name="connsiteX75" fmla="*/ 3116922 w 3251199"/>
                <a:gd name="connsiteY75" fmla="*/ 769978 h 3244850"/>
                <a:gd name="connsiteX76" fmla="*/ 3145918 w 3251199"/>
                <a:gd name="connsiteY76" fmla="*/ 828349 h 3244850"/>
                <a:gd name="connsiteX77" fmla="*/ 3175006 w 3251199"/>
                <a:gd name="connsiteY77" fmla="*/ 882293 h 3244850"/>
                <a:gd name="connsiteX78" fmla="*/ 3183789 w 3251199"/>
                <a:gd name="connsiteY78" fmla="*/ 904586 h 3244850"/>
                <a:gd name="connsiteX79" fmla="*/ 3209340 w 3251199"/>
                <a:gd name="connsiteY79" fmla="*/ 956021 h 3244850"/>
                <a:gd name="connsiteX80" fmla="*/ 3251199 w 3251199"/>
                <a:gd name="connsiteY80" fmla="*/ 1070389 h 3244850"/>
                <a:gd name="connsiteX81" fmla="*/ 3251199 w 3251199"/>
                <a:gd name="connsiteY81" fmla="*/ 2178592 h 3244850"/>
                <a:gd name="connsiteX82" fmla="*/ 3209340 w 3251199"/>
                <a:gd name="connsiteY82" fmla="*/ 2292960 h 3244850"/>
                <a:gd name="connsiteX83" fmla="*/ 3183791 w 3251199"/>
                <a:gd name="connsiteY83" fmla="*/ 2344392 h 3244850"/>
                <a:gd name="connsiteX84" fmla="*/ 3175006 w 3251199"/>
                <a:gd name="connsiteY84" fmla="*/ 2366689 h 3244850"/>
                <a:gd name="connsiteX85" fmla="*/ 3145914 w 3251199"/>
                <a:gd name="connsiteY85" fmla="*/ 2420641 h 3244850"/>
                <a:gd name="connsiteX86" fmla="*/ 3116922 w 3251199"/>
                <a:gd name="connsiteY86" fmla="*/ 2479004 h 3244850"/>
                <a:gd name="connsiteX87" fmla="*/ 3103202 w 3251199"/>
                <a:gd name="connsiteY87" fmla="*/ 2499853 h 3244850"/>
                <a:gd name="connsiteX88" fmla="*/ 3101204 w 3251199"/>
                <a:gd name="connsiteY88" fmla="*/ 2503558 h 3244850"/>
                <a:gd name="connsiteX89" fmla="*/ 3034579 w 3251199"/>
                <a:gd name="connsiteY89" fmla="*/ 2604130 h 3244850"/>
                <a:gd name="connsiteX90" fmla="*/ 3003464 w 3251199"/>
                <a:gd name="connsiteY90" fmla="*/ 2651412 h 3244850"/>
                <a:gd name="connsiteX91" fmla="*/ 2950922 w 3251199"/>
                <a:gd name="connsiteY91" fmla="*/ 2713556 h 3244850"/>
                <a:gd name="connsiteX92" fmla="*/ 2919229 w 3251199"/>
                <a:gd name="connsiteY92" fmla="*/ 2753152 h 3244850"/>
                <a:gd name="connsiteX93" fmla="*/ 2904170 w 3251199"/>
                <a:gd name="connsiteY93" fmla="*/ 2768853 h 3244850"/>
                <a:gd name="connsiteX94" fmla="*/ 2870647 w 3251199"/>
                <a:gd name="connsiteY94" fmla="*/ 2808502 h 3244850"/>
                <a:gd name="connsiteX95" fmla="*/ 2828615 w 3251199"/>
                <a:gd name="connsiteY95" fmla="*/ 2847629 h 3244850"/>
                <a:gd name="connsiteX96" fmla="*/ 2812476 w 3251199"/>
                <a:gd name="connsiteY96" fmla="*/ 2864455 h 3244850"/>
                <a:gd name="connsiteX97" fmla="*/ 2782134 w 3251199"/>
                <a:gd name="connsiteY97" fmla="*/ 2890897 h 3244850"/>
                <a:gd name="connsiteX98" fmla="*/ 2720155 w 3251199"/>
                <a:gd name="connsiteY98" fmla="*/ 2948591 h 3244850"/>
                <a:gd name="connsiteX99" fmla="*/ 2553673 w 3251199"/>
                <a:gd name="connsiteY99" fmla="*/ 3069995 h 3244850"/>
                <a:gd name="connsiteX100" fmla="*/ 2466719 w 3251199"/>
                <a:gd name="connsiteY100" fmla="*/ 3118590 h 3244850"/>
                <a:gd name="connsiteX101" fmla="*/ 2437680 w 3251199"/>
                <a:gd name="connsiteY101" fmla="*/ 3135873 h 3244850"/>
                <a:gd name="connsiteX102" fmla="*/ 2424629 w 3251199"/>
                <a:gd name="connsiteY102" fmla="*/ 3142112 h 3244850"/>
                <a:gd name="connsiteX103" fmla="*/ 2372881 w 3251199"/>
                <a:gd name="connsiteY103" fmla="*/ 3171031 h 3244850"/>
                <a:gd name="connsiteX104" fmla="*/ 2312779 w 3251199"/>
                <a:gd name="connsiteY104" fmla="*/ 3195575 h 3244850"/>
                <a:gd name="connsiteX105" fmla="*/ 2296935 w 3251199"/>
                <a:gd name="connsiteY105" fmla="*/ 3203148 h 3244850"/>
                <a:gd name="connsiteX106" fmla="*/ 2270896 w 3251199"/>
                <a:gd name="connsiteY106" fmla="*/ 3212679 h 3244850"/>
                <a:gd name="connsiteX107" fmla="*/ 2192117 w 3251199"/>
                <a:gd name="connsiteY107" fmla="*/ 3244850 h 3244850"/>
                <a:gd name="connsiteX108" fmla="*/ 1059366 w 3251199"/>
                <a:gd name="connsiteY108" fmla="*/ 3244850 h 3244850"/>
                <a:gd name="connsiteX109" fmla="*/ 980585 w 3251199"/>
                <a:gd name="connsiteY109" fmla="*/ 3212678 h 3244850"/>
                <a:gd name="connsiteX110" fmla="*/ 954546 w 3251199"/>
                <a:gd name="connsiteY110" fmla="*/ 3203148 h 3244850"/>
                <a:gd name="connsiteX111" fmla="*/ 938703 w 3251199"/>
                <a:gd name="connsiteY111" fmla="*/ 3195575 h 3244850"/>
                <a:gd name="connsiteX112" fmla="*/ 878600 w 3251199"/>
                <a:gd name="connsiteY112" fmla="*/ 3171031 h 3244850"/>
                <a:gd name="connsiteX113" fmla="*/ 826853 w 3251199"/>
                <a:gd name="connsiteY113" fmla="*/ 3142112 h 3244850"/>
                <a:gd name="connsiteX114" fmla="*/ 813801 w 3251199"/>
                <a:gd name="connsiteY114" fmla="*/ 3135873 h 3244850"/>
                <a:gd name="connsiteX115" fmla="*/ 784760 w 3251199"/>
                <a:gd name="connsiteY115" fmla="*/ 3118588 h 3244850"/>
                <a:gd name="connsiteX116" fmla="*/ 697809 w 3251199"/>
                <a:gd name="connsiteY116" fmla="*/ 3069995 h 3244850"/>
                <a:gd name="connsiteX117" fmla="*/ 531326 w 3251199"/>
                <a:gd name="connsiteY117" fmla="*/ 2948591 h 3244850"/>
                <a:gd name="connsiteX118" fmla="*/ 469351 w 3251199"/>
                <a:gd name="connsiteY118" fmla="*/ 2890900 h 3244850"/>
                <a:gd name="connsiteX119" fmla="*/ 439004 w 3251199"/>
                <a:gd name="connsiteY119" fmla="*/ 2864455 h 3244850"/>
                <a:gd name="connsiteX120" fmla="*/ 422864 w 3251199"/>
                <a:gd name="connsiteY120" fmla="*/ 2847627 h 3244850"/>
                <a:gd name="connsiteX121" fmla="*/ 380834 w 3251199"/>
                <a:gd name="connsiteY121" fmla="*/ 2808502 h 3244850"/>
                <a:gd name="connsiteX122" fmla="*/ 347312 w 3251199"/>
                <a:gd name="connsiteY122" fmla="*/ 2768854 h 3244850"/>
                <a:gd name="connsiteX123" fmla="*/ 332252 w 3251199"/>
                <a:gd name="connsiteY123" fmla="*/ 2753152 h 3244850"/>
                <a:gd name="connsiteX124" fmla="*/ 300559 w 3251199"/>
                <a:gd name="connsiteY124" fmla="*/ 2713557 h 3244850"/>
                <a:gd name="connsiteX125" fmla="*/ 248017 w 3251199"/>
                <a:gd name="connsiteY125" fmla="*/ 2651412 h 3244850"/>
                <a:gd name="connsiteX126" fmla="*/ 216846 w 3251199"/>
                <a:gd name="connsiteY126" fmla="*/ 2604046 h 3244850"/>
                <a:gd name="connsiteX127" fmla="*/ 150277 w 3251199"/>
                <a:gd name="connsiteY127" fmla="*/ 2503558 h 3244850"/>
                <a:gd name="connsiteX128" fmla="*/ 148282 w 3251199"/>
                <a:gd name="connsiteY128" fmla="*/ 2499858 h 3244850"/>
                <a:gd name="connsiteX129" fmla="*/ 134558 w 3251199"/>
                <a:gd name="connsiteY129" fmla="*/ 2479004 h 3244850"/>
                <a:gd name="connsiteX130" fmla="*/ 105557 w 3251199"/>
                <a:gd name="connsiteY130" fmla="*/ 2420623 h 3244850"/>
                <a:gd name="connsiteX131" fmla="*/ 76475 w 3251199"/>
                <a:gd name="connsiteY131" fmla="*/ 2366689 h 3244850"/>
                <a:gd name="connsiteX132" fmla="*/ 67693 w 3251199"/>
                <a:gd name="connsiteY132" fmla="*/ 2344399 h 3244850"/>
                <a:gd name="connsiteX133" fmla="*/ 42140 w 3251199"/>
                <a:gd name="connsiteY133" fmla="*/ 2292960 h 3244850"/>
                <a:gd name="connsiteX134" fmla="*/ 140 w 3251199"/>
                <a:gd name="connsiteY134" fmla="*/ 2178208 h 3244850"/>
                <a:gd name="connsiteX135" fmla="*/ 0 w 3251199"/>
                <a:gd name="connsiteY135" fmla="*/ 2178590 h 3244850"/>
                <a:gd name="connsiteX136" fmla="*/ 0 w 3251199"/>
                <a:gd name="connsiteY136" fmla="*/ 1070392 h 3244850"/>
                <a:gd name="connsiteX137" fmla="*/ 140 w 3251199"/>
                <a:gd name="connsiteY137" fmla="*/ 1070774 h 3244850"/>
                <a:gd name="connsiteX138" fmla="*/ 42140 w 3251199"/>
                <a:gd name="connsiteY138" fmla="*/ 956021 h 3244850"/>
                <a:gd name="connsiteX139" fmla="*/ 67695 w 3251199"/>
                <a:gd name="connsiteY139" fmla="*/ 904579 h 3244850"/>
                <a:gd name="connsiteX140" fmla="*/ 76475 w 3251199"/>
                <a:gd name="connsiteY140" fmla="*/ 882293 h 3244850"/>
                <a:gd name="connsiteX141" fmla="*/ 105552 w 3251199"/>
                <a:gd name="connsiteY141" fmla="*/ 828369 h 3244850"/>
                <a:gd name="connsiteX142" fmla="*/ 134558 w 3251199"/>
                <a:gd name="connsiteY142" fmla="*/ 769978 h 3244850"/>
                <a:gd name="connsiteX143" fmla="*/ 148284 w 3251199"/>
                <a:gd name="connsiteY143" fmla="*/ 749120 h 3244850"/>
                <a:gd name="connsiteX144" fmla="*/ 150277 w 3251199"/>
                <a:gd name="connsiteY144" fmla="*/ 745424 h 3244850"/>
                <a:gd name="connsiteX145" fmla="*/ 216773 w 3251199"/>
                <a:gd name="connsiteY145" fmla="*/ 645048 h 3244850"/>
                <a:gd name="connsiteX146" fmla="*/ 248017 w 3251199"/>
                <a:gd name="connsiteY146" fmla="*/ 597570 h 3244850"/>
                <a:gd name="connsiteX147" fmla="*/ 300569 w 3251199"/>
                <a:gd name="connsiteY147" fmla="*/ 535413 h 3244850"/>
                <a:gd name="connsiteX148" fmla="*/ 332252 w 3251199"/>
                <a:gd name="connsiteY148" fmla="*/ 495831 h 3244850"/>
                <a:gd name="connsiteX149" fmla="*/ 347308 w 3251199"/>
                <a:gd name="connsiteY149" fmla="*/ 480133 h 3244850"/>
                <a:gd name="connsiteX150" fmla="*/ 380834 w 3251199"/>
                <a:gd name="connsiteY150" fmla="*/ 440480 h 3244850"/>
                <a:gd name="connsiteX151" fmla="*/ 422870 w 3251199"/>
                <a:gd name="connsiteY151" fmla="*/ 401350 h 3244850"/>
                <a:gd name="connsiteX152" fmla="*/ 439004 w 3251199"/>
                <a:gd name="connsiteY152" fmla="*/ 384527 h 3244850"/>
                <a:gd name="connsiteX153" fmla="*/ 469341 w 3251199"/>
                <a:gd name="connsiteY153" fmla="*/ 358090 h 3244850"/>
                <a:gd name="connsiteX154" fmla="*/ 531326 w 3251199"/>
                <a:gd name="connsiteY154" fmla="*/ 300391 h 3244850"/>
                <a:gd name="connsiteX155" fmla="*/ 697809 w 3251199"/>
                <a:gd name="connsiteY155" fmla="*/ 178987 h 3244850"/>
                <a:gd name="connsiteX156" fmla="*/ 784756 w 3251199"/>
                <a:gd name="connsiteY156" fmla="*/ 130396 h 3244850"/>
                <a:gd name="connsiteX157" fmla="*/ 813801 w 3251199"/>
                <a:gd name="connsiteY157" fmla="*/ 113108 h 3244850"/>
                <a:gd name="connsiteX158" fmla="*/ 826857 w 3251199"/>
                <a:gd name="connsiteY158" fmla="*/ 106868 h 3244850"/>
                <a:gd name="connsiteX159" fmla="*/ 878600 w 3251199"/>
                <a:gd name="connsiteY159" fmla="*/ 77951 h 3244850"/>
                <a:gd name="connsiteX160" fmla="*/ 938694 w 3251199"/>
                <a:gd name="connsiteY160" fmla="*/ 53410 h 3244850"/>
                <a:gd name="connsiteX161" fmla="*/ 954546 w 3251199"/>
                <a:gd name="connsiteY161" fmla="*/ 45833 h 3244850"/>
                <a:gd name="connsiteX162" fmla="*/ 980600 w 3251199"/>
                <a:gd name="connsiteY162" fmla="*/ 36297 h 3244850"/>
                <a:gd name="connsiteX163" fmla="*/ 1066149 w 3251199"/>
                <a:gd name="connsiteY163" fmla="*/ 1362 h 3244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</a:cxnLst>
              <a:rect l="l" t="t" r="r" b="b"/>
              <a:pathLst>
                <a:path w="3251199" h="3244850">
                  <a:moveTo>
                    <a:pt x="3145956" y="1721910"/>
                  </a:moveTo>
                  <a:lnTo>
                    <a:pt x="3091172" y="1724676"/>
                  </a:lnTo>
                  <a:cubicBezTo>
                    <a:pt x="2371554" y="1797758"/>
                    <a:pt x="1799457" y="2369855"/>
                    <a:pt x="1726376" y="3089473"/>
                  </a:cubicBezTo>
                  <a:lnTo>
                    <a:pt x="1723457" y="3147279"/>
                  </a:lnTo>
                  <a:lnTo>
                    <a:pt x="1778240" y="3144513"/>
                  </a:lnTo>
                  <a:cubicBezTo>
                    <a:pt x="2048097" y="3117108"/>
                    <a:pt x="2297209" y="3019528"/>
                    <a:pt x="2507040" y="2870311"/>
                  </a:cubicBezTo>
                  <a:lnTo>
                    <a:pt x="2596194" y="2801110"/>
                  </a:lnTo>
                  <a:lnTo>
                    <a:pt x="2720919" y="2685184"/>
                  </a:lnTo>
                  <a:lnTo>
                    <a:pt x="2790008" y="2610072"/>
                  </a:lnTo>
                  <a:cubicBezTo>
                    <a:pt x="2983576" y="2381146"/>
                    <a:pt x="3111064" y="2094550"/>
                    <a:pt x="3143037" y="1779716"/>
                  </a:cubicBezTo>
                  <a:close/>
                  <a:moveTo>
                    <a:pt x="105524" y="1721910"/>
                  </a:moveTo>
                  <a:lnTo>
                    <a:pt x="108443" y="1779716"/>
                  </a:lnTo>
                  <a:cubicBezTo>
                    <a:pt x="140417" y="2094550"/>
                    <a:pt x="267905" y="2381146"/>
                    <a:pt x="461473" y="2610072"/>
                  </a:cubicBezTo>
                  <a:lnTo>
                    <a:pt x="530560" y="2685181"/>
                  </a:lnTo>
                  <a:lnTo>
                    <a:pt x="655290" y="2801112"/>
                  </a:lnTo>
                  <a:lnTo>
                    <a:pt x="744441" y="2870311"/>
                  </a:lnTo>
                  <a:cubicBezTo>
                    <a:pt x="954272" y="3019528"/>
                    <a:pt x="1203384" y="3117108"/>
                    <a:pt x="1473240" y="3144513"/>
                  </a:cubicBezTo>
                  <a:lnTo>
                    <a:pt x="1528024" y="3147279"/>
                  </a:lnTo>
                  <a:lnTo>
                    <a:pt x="1525105" y="3089473"/>
                  </a:lnTo>
                  <a:cubicBezTo>
                    <a:pt x="1452024" y="2369855"/>
                    <a:pt x="879927" y="1797758"/>
                    <a:pt x="160308" y="1724676"/>
                  </a:cubicBezTo>
                  <a:close/>
                  <a:moveTo>
                    <a:pt x="1625740" y="556101"/>
                  </a:moveTo>
                  <a:lnTo>
                    <a:pt x="1607111" y="612315"/>
                  </a:lnTo>
                  <a:cubicBezTo>
                    <a:pt x="1437754" y="1057782"/>
                    <a:pt x="1088057" y="1414382"/>
                    <a:pt x="647205" y="1592929"/>
                  </a:cubicBezTo>
                  <a:lnTo>
                    <a:pt x="560680" y="1624491"/>
                  </a:lnTo>
                  <a:lnTo>
                    <a:pt x="647205" y="1656053"/>
                  </a:lnTo>
                  <a:cubicBezTo>
                    <a:pt x="1088057" y="1834600"/>
                    <a:pt x="1437754" y="2191200"/>
                    <a:pt x="1607111" y="2636667"/>
                  </a:cubicBezTo>
                  <a:lnTo>
                    <a:pt x="1625740" y="2692880"/>
                  </a:lnTo>
                  <a:lnTo>
                    <a:pt x="1644370" y="2636667"/>
                  </a:lnTo>
                  <a:cubicBezTo>
                    <a:pt x="1813728" y="2191200"/>
                    <a:pt x="2163425" y="1834600"/>
                    <a:pt x="2604276" y="1656053"/>
                  </a:cubicBezTo>
                  <a:lnTo>
                    <a:pt x="2690802" y="1624491"/>
                  </a:lnTo>
                  <a:lnTo>
                    <a:pt x="2604276" y="1592929"/>
                  </a:lnTo>
                  <a:cubicBezTo>
                    <a:pt x="2163425" y="1414382"/>
                    <a:pt x="1813728" y="1057782"/>
                    <a:pt x="1644370" y="612315"/>
                  </a:cubicBezTo>
                  <a:close/>
                  <a:moveTo>
                    <a:pt x="1723457" y="101702"/>
                  </a:moveTo>
                  <a:lnTo>
                    <a:pt x="1726376" y="159508"/>
                  </a:lnTo>
                  <a:cubicBezTo>
                    <a:pt x="1799457" y="879127"/>
                    <a:pt x="2371554" y="1451224"/>
                    <a:pt x="3091172" y="1524305"/>
                  </a:cubicBezTo>
                  <a:lnTo>
                    <a:pt x="3145956" y="1527071"/>
                  </a:lnTo>
                  <a:lnTo>
                    <a:pt x="3143037" y="1469265"/>
                  </a:lnTo>
                  <a:cubicBezTo>
                    <a:pt x="3111064" y="1154433"/>
                    <a:pt x="2983576" y="867836"/>
                    <a:pt x="2790008" y="638910"/>
                  </a:cubicBezTo>
                  <a:lnTo>
                    <a:pt x="2720916" y="563795"/>
                  </a:lnTo>
                  <a:lnTo>
                    <a:pt x="2596197" y="447874"/>
                  </a:lnTo>
                  <a:lnTo>
                    <a:pt x="2507040" y="378672"/>
                  </a:lnTo>
                  <a:cubicBezTo>
                    <a:pt x="2297209" y="229454"/>
                    <a:pt x="2048097" y="131874"/>
                    <a:pt x="1778240" y="104468"/>
                  </a:cubicBezTo>
                  <a:close/>
                  <a:moveTo>
                    <a:pt x="1528024" y="101702"/>
                  </a:moveTo>
                  <a:lnTo>
                    <a:pt x="1473240" y="104468"/>
                  </a:lnTo>
                  <a:cubicBezTo>
                    <a:pt x="1203384" y="131874"/>
                    <a:pt x="954272" y="229454"/>
                    <a:pt x="744441" y="378672"/>
                  </a:cubicBezTo>
                  <a:lnTo>
                    <a:pt x="655287" y="447872"/>
                  </a:lnTo>
                  <a:lnTo>
                    <a:pt x="530563" y="563798"/>
                  </a:lnTo>
                  <a:lnTo>
                    <a:pt x="461473" y="638910"/>
                  </a:lnTo>
                  <a:cubicBezTo>
                    <a:pt x="267905" y="867836"/>
                    <a:pt x="140417" y="1154433"/>
                    <a:pt x="108443" y="1469265"/>
                  </a:cubicBezTo>
                  <a:lnTo>
                    <a:pt x="105524" y="1527071"/>
                  </a:lnTo>
                  <a:lnTo>
                    <a:pt x="160308" y="1524305"/>
                  </a:lnTo>
                  <a:cubicBezTo>
                    <a:pt x="879927" y="1451224"/>
                    <a:pt x="1452024" y="879127"/>
                    <a:pt x="1525105" y="159508"/>
                  </a:cubicBezTo>
                  <a:close/>
                  <a:moveTo>
                    <a:pt x="1062428" y="0"/>
                  </a:moveTo>
                  <a:lnTo>
                    <a:pt x="2189054" y="0"/>
                  </a:lnTo>
                  <a:lnTo>
                    <a:pt x="2185333" y="1362"/>
                  </a:lnTo>
                  <a:lnTo>
                    <a:pt x="2270881" y="36297"/>
                  </a:lnTo>
                  <a:lnTo>
                    <a:pt x="2296935" y="45833"/>
                  </a:lnTo>
                  <a:lnTo>
                    <a:pt x="2312788" y="53411"/>
                  </a:lnTo>
                  <a:lnTo>
                    <a:pt x="2372881" y="77951"/>
                  </a:lnTo>
                  <a:lnTo>
                    <a:pt x="2424622" y="106866"/>
                  </a:lnTo>
                  <a:lnTo>
                    <a:pt x="2437680" y="113108"/>
                  </a:lnTo>
                  <a:lnTo>
                    <a:pt x="2466733" y="130400"/>
                  </a:lnTo>
                  <a:lnTo>
                    <a:pt x="2553673" y="178987"/>
                  </a:lnTo>
                  <a:cubicBezTo>
                    <a:pt x="2611645" y="216154"/>
                    <a:pt x="2667233" y="256715"/>
                    <a:pt x="2720155" y="300391"/>
                  </a:cubicBezTo>
                  <a:lnTo>
                    <a:pt x="2782129" y="358080"/>
                  </a:lnTo>
                  <a:lnTo>
                    <a:pt x="2812476" y="384526"/>
                  </a:lnTo>
                  <a:lnTo>
                    <a:pt x="2828617" y="401355"/>
                  </a:lnTo>
                  <a:lnTo>
                    <a:pt x="2870647" y="440480"/>
                  </a:lnTo>
                  <a:lnTo>
                    <a:pt x="2904169" y="480128"/>
                  </a:lnTo>
                  <a:lnTo>
                    <a:pt x="2919229" y="495830"/>
                  </a:lnTo>
                  <a:lnTo>
                    <a:pt x="2950922" y="535426"/>
                  </a:lnTo>
                  <a:lnTo>
                    <a:pt x="3003464" y="597570"/>
                  </a:lnTo>
                  <a:lnTo>
                    <a:pt x="3034597" y="644879"/>
                  </a:lnTo>
                  <a:lnTo>
                    <a:pt x="3101204" y="745424"/>
                  </a:lnTo>
                  <a:lnTo>
                    <a:pt x="3103201" y="749127"/>
                  </a:lnTo>
                  <a:lnTo>
                    <a:pt x="3116922" y="769978"/>
                  </a:lnTo>
                  <a:lnTo>
                    <a:pt x="3145918" y="828349"/>
                  </a:lnTo>
                  <a:lnTo>
                    <a:pt x="3175006" y="882293"/>
                  </a:lnTo>
                  <a:lnTo>
                    <a:pt x="3183789" y="904586"/>
                  </a:lnTo>
                  <a:lnTo>
                    <a:pt x="3209340" y="956021"/>
                  </a:lnTo>
                  <a:lnTo>
                    <a:pt x="3251199" y="1070389"/>
                  </a:lnTo>
                  <a:lnTo>
                    <a:pt x="3251199" y="2178592"/>
                  </a:lnTo>
                  <a:lnTo>
                    <a:pt x="3209340" y="2292960"/>
                  </a:lnTo>
                  <a:lnTo>
                    <a:pt x="3183791" y="2344392"/>
                  </a:lnTo>
                  <a:lnTo>
                    <a:pt x="3175006" y="2366689"/>
                  </a:lnTo>
                  <a:lnTo>
                    <a:pt x="3145914" y="2420641"/>
                  </a:lnTo>
                  <a:lnTo>
                    <a:pt x="3116922" y="2479004"/>
                  </a:lnTo>
                  <a:lnTo>
                    <a:pt x="3103202" y="2499853"/>
                  </a:lnTo>
                  <a:lnTo>
                    <a:pt x="3101204" y="2503558"/>
                  </a:lnTo>
                  <a:lnTo>
                    <a:pt x="3034579" y="2604130"/>
                  </a:lnTo>
                  <a:lnTo>
                    <a:pt x="3003464" y="2651412"/>
                  </a:lnTo>
                  <a:lnTo>
                    <a:pt x="2950922" y="2713556"/>
                  </a:lnTo>
                  <a:lnTo>
                    <a:pt x="2919229" y="2753152"/>
                  </a:lnTo>
                  <a:lnTo>
                    <a:pt x="2904170" y="2768853"/>
                  </a:lnTo>
                  <a:lnTo>
                    <a:pt x="2870647" y="2808502"/>
                  </a:lnTo>
                  <a:lnTo>
                    <a:pt x="2828615" y="2847629"/>
                  </a:lnTo>
                  <a:lnTo>
                    <a:pt x="2812476" y="2864455"/>
                  </a:lnTo>
                  <a:lnTo>
                    <a:pt x="2782134" y="2890897"/>
                  </a:lnTo>
                  <a:lnTo>
                    <a:pt x="2720155" y="2948591"/>
                  </a:lnTo>
                  <a:cubicBezTo>
                    <a:pt x="2667233" y="2992267"/>
                    <a:pt x="2611645" y="3032828"/>
                    <a:pt x="2553673" y="3069995"/>
                  </a:cubicBezTo>
                  <a:lnTo>
                    <a:pt x="2466719" y="3118590"/>
                  </a:lnTo>
                  <a:lnTo>
                    <a:pt x="2437680" y="3135873"/>
                  </a:lnTo>
                  <a:lnTo>
                    <a:pt x="2424629" y="3142112"/>
                  </a:lnTo>
                  <a:lnTo>
                    <a:pt x="2372881" y="3171031"/>
                  </a:lnTo>
                  <a:lnTo>
                    <a:pt x="2312779" y="3195575"/>
                  </a:lnTo>
                  <a:lnTo>
                    <a:pt x="2296935" y="3203148"/>
                  </a:lnTo>
                  <a:lnTo>
                    <a:pt x="2270896" y="3212679"/>
                  </a:lnTo>
                  <a:lnTo>
                    <a:pt x="2192117" y="3244850"/>
                  </a:lnTo>
                  <a:lnTo>
                    <a:pt x="1059366" y="3244850"/>
                  </a:lnTo>
                  <a:lnTo>
                    <a:pt x="980585" y="3212678"/>
                  </a:lnTo>
                  <a:lnTo>
                    <a:pt x="954546" y="3203148"/>
                  </a:lnTo>
                  <a:lnTo>
                    <a:pt x="938703" y="3195575"/>
                  </a:lnTo>
                  <a:lnTo>
                    <a:pt x="878600" y="3171031"/>
                  </a:lnTo>
                  <a:lnTo>
                    <a:pt x="826853" y="3142112"/>
                  </a:lnTo>
                  <a:lnTo>
                    <a:pt x="813801" y="3135873"/>
                  </a:lnTo>
                  <a:lnTo>
                    <a:pt x="784760" y="3118588"/>
                  </a:lnTo>
                  <a:lnTo>
                    <a:pt x="697809" y="3069995"/>
                  </a:lnTo>
                  <a:cubicBezTo>
                    <a:pt x="639836" y="3032828"/>
                    <a:pt x="584248" y="2992267"/>
                    <a:pt x="531326" y="2948591"/>
                  </a:cubicBezTo>
                  <a:lnTo>
                    <a:pt x="469351" y="2890900"/>
                  </a:lnTo>
                  <a:lnTo>
                    <a:pt x="439004" y="2864455"/>
                  </a:lnTo>
                  <a:lnTo>
                    <a:pt x="422864" y="2847627"/>
                  </a:lnTo>
                  <a:lnTo>
                    <a:pt x="380834" y="2808502"/>
                  </a:lnTo>
                  <a:lnTo>
                    <a:pt x="347312" y="2768854"/>
                  </a:lnTo>
                  <a:lnTo>
                    <a:pt x="332252" y="2753152"/>
                  </a:lnTo>
                  <a:lnTo>
                    <a:pt x="300559" y="2713557"/>
                  </a:lnTo>
                  <a:lnTo>
                    <a:pt x="248017" y="2651412"/>
                  </a:lnTo>
                  <a:lnTo>
                    <a:pt x="216846" y="2604046"/>
                  </a:lnTo>
                  <a:lnTo>
                    <a:pt x="150277" y="2503558"/>
                  </a:lnTo>
                  <a:lnTo>
                    <a:pt x="148282" y="2499858"/>
                  </a:lnTo>
                  <a:lnTo>
                    <a:pt x="134558" y="2479004"/>
                  </a:lnTo>
                  <a:lnTo>
                    <a:pt x="105557" y="2420623"/>
                  </a:lnTo>
                  <a:lnTo>
                    <a:pt x="76475" y="2366689"/>
                  </a:lnTo>
                  <a:lnTo>
                    <a:pt x="67693" y="2344399"/>
                  </a:lnTo>
                  <a:lnTo>
                    <a:pt x="42140" y="2292960"/>
                  </a:lnTo>
                  <a:lnTo>
                    <a:pt x="140" y="2178208"/>
                  </a:lnTo>
                  <a:lnTo>
                    <a:pt x="0" y="2178590"/>
                  </a:lnTo>
                  <a:lnTo>
                    <a:pt x="0" y="1070392"/>
                  </a:lnTo>
                  <a:lnTo>
                    <a:pt x="140" y="1070774"/>
                  </a:lnTo>
                  <a:lnTo>
                    <a:pt x="42140" y="956021"/>
                  </a:lnTo>
                  <a:lnTo>
                    <a:pt x="67695" y="904579"/>
                  </a:lnTo>
                  <a:lnTo>
                    <a:pt x="76475" y="882293"/>
                  </a:lnTo>
                  <a:lnTo>
                    <a:pt x="105552" y="828369"/>
                  </a:lnTo>
                  <a:lnTo>
                    <a:pt x="134558" y="769978"/>
                  </a:lnTo>
                  <a:lnTo>
                    <a:pt x="148284" y="749120"/>
                  </a:lnTo>
                  <a:lnTo>
                    <a:pt x="150277" y="745424"/>
                  </a:lnTo>
                  <a:lnTo>
                    <a:pt x="216773" y="645048"/>
                  </a:lnTo>
                  <a:lnTo>
                    <a:pt x="248017" y="597570"/>
                  </a:lnTo>
                  <a:lnTo>
                    <a:pt x="300569" y="535413"/>
                  </a:lnTo>
                  <a:lnTo>
                    <a:pt x="332252" y="495831"/>
                  </a:lnTo>
                  <a:lnTo>
                    <a:pt x="347308" y="480133"/>
                  </a:lnTo>
                  <a:lnTo>
                    <a:pt x="380834" y="440480"/>
                  </a:lnTo>
                  <a:lnTo>
                    <a:pt x="422870" y="401350"/>
                  </a:lnTo>
                  <a:lnTo>
                    <a:pt x="439004" y="384527"/>
                  </a:lnTo>
                  <a:lnTo>
                    <a:pt x="469341" y="358090"/>
                  </a:lnTo>
                  <a:lnTo>
                    <a:pt x="531326" y="300391"/>
                  </a:lnTo>
                  <a:cubicBezTo>
                    <a:pt x="584248" y="256715"/>
                    <a:pt x="639836" y="216154"/>
                    <a:pt x="697809" y="178987"/>
                  </a:cubicBezTo>
                  <a:lnTo>
                    <a:pt x="784756" y="130396"/>
                  </a:lnTo>
                  <a:lnTo>
                    <a:pt x="813801" y="113108"/>
                  </a:lnTo>
                  <a:lnTo>
                    <a:pt x="826857" y="106868"/>
                  </a:lnTo>
                  <a:lnTo>
                    <a:pt x="878600" y="77951"/>
                  </a:lnTo>
                  <a:lnTo>
                    <a:pt x="938694" y="53410"/>
                  </a:lnTo>
                  <a:lnTo>
                    <a:pt x="954546" y="45833"/>
                  </a:lnTo>
                  <a:lnTo>
                    <a:pt x="980600" y="36297"/>
                  </a:lnTo>
                  <a:lnTo>
                    <a:pt x="1066149" y="1362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7" name="グループ化 166">
            <a:extLst>
              <a:ext uri="{FF2B5EF4-FFF2-40B4-BE49-F238E27FC236}">
                <a16:creationId xmlns:a16="http://schemas.microsoft.com/office/drawing/2014/main" id="{6D00F3D3-D845-4401-B164-A19864C233BA}"/>
              </a:ext>
            </a:extLst>
          </p:cNvPr>
          <p:cNvGrpSpPr/>
          <p:nvPr/>
        </p:nvGrpSpPr>
        <p:grpSpPr>
          <a:xfrm>
            <a:off x="4187477" y="4922620"/>
            <a:ext cx="1507682" cy="1510796"/>
            <a:chOff x="2401378" y="2264793"/>
            <a:chExt cx="1474750" cy="1510796"/>
          </a:xfrm>
          <a:solidFill>
            <a:schemeClr val="bg1">
              <a:lumMod val="95000"/>
            </a:schemeClr>
          </a:solidFill>
        </p:grpSpPr>
        <p:sp>
          <p:nvSpPr>
            <p:cNvPr id="168" name="正方形/長方形 167">
              <a:extLst>
                <a:ext uri="{FF2B5EF4-FFF2-40B4-BE49-F238E27FC236}">
                  <a16:creationId xmlns:a16="http://schemas.microsoft.com/office/drawing/2014/main" id="{1B55A8DD-4236-41A0-912B-47EB8AD879FF}"/>
                </a:ext>
              </a:extLst>
            </p:cNvPr>
            <p:cNvSpPr/>
            <p:nvPr/>
          </p:nvSpPr>
          <p:spPr>
            <a:xfrm>
              <a:off x="2401378" y="2264793"/>
              <a:ext cx="1474750" cy="1510796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9" name="フリーフォーム: 図形 168">
              <a:extLst>
                <a:ext uri="{FF2B5EF4-FFF2-40B4-BE49-F238E27FC236}">
                  <a16:creationId xmlns:a16="http://schemas.microsoft.com/office/drawing/2014/main" id="{6D3781C9-3C3B-46BF-A884-803FF5571649}"/>
                </a:ext>
              </a:extLst>
            </p:cNvPr>
            <p:cNvSpPr/>
            <p:nvPr/>
          </p:nvSpPr>
          <p:spPr>
            <a:xfrm>
              <a:off x="2401378" y="2264793"/>
              <a:ext cx="1474750" cy="1510282"/>
            </a:xfrm>
            <a:custGeom>
              <a:avLst/>
              <a:gdLst>
                <a:gd name="connsiteX0" fmla="*/ 2619538 w 2846358"/>
                <a:gd name="connsiteY0" fmla="*/ 1653505 h 2846358"/>
                <a:gd name="connsiteX1" fmla="*/ 2599716 w 2846358"/>
                <a:gd name="connsiteY1" fmla="*/ 1656530 h 2846358"/>
                <a:gd name="connsiteX2" fmla="*/ 1651321 w 2846358"/>
                <a:gd name="connsiteY2" fmla="*/ 2604925 h 2846358"/>
                <a:gd name="connsiteX3" fmla="*/ 1648985 w 2846358"/>
                <a:gd name="connsiteY3" fmla="*/ 2620228 h 2846358"/>
                <a:gd name="connsiteX4" fmla="*/ 1668806 w 2846358"/>
                <a:gd name="connsiteY4" fmla="*/ 2617203 h 2846358"/>
                <a:gd name="connsiteX5" fmla="*/ 2617203 w 2846358"/>
                <a:gd name="connsiteY5" fmla="*/ 1668806 h 2846358"/>
                <a:gd name="connsiteX6" fmla="*/ 226821 w 2846358"/>
                <a:gd name="connsiteY6" fmla="*/ 1653505 h 2846358"/>
                <a:gd name="connsiteX7" fmla="*/ 229157 w 2846358"/>
                <a:gd name="connsiteY7" fmla="*/ 1668806 h 2846358"/>
                <a:gd name="connsiteX8" fmla="*/ 1177552 w 2846358"/>
                <a:gd name="connsiteY8" fmla="*/ 2617203 h 2846358"/>
                <a:gd name="connsiteX9" fmla="*/ 1197374 w 2846358"/>
                <a:gd name="connsiteY9" fmla="*/ 2620228 h 2846358"/>
                <a:gd name="connsiteX10" fmla="*/ 1195039 w 2846358"/>
                <a:gd name="connsiteY10" fmla="*/ 2604925 h 2846358"/>
                <a:gd name="connsiteX11" fmla="*/ 246642 w 2846358"/>
                <a:gd name="connsiteY11" fmla="*/ 1656530 h 2846358"/>
                <a:gd name="connsiteX12" fmla="*/ 1423179 w 2846358"/>
                <a:gd name="connsiteY12" fmla="*/ 756574 h 2846358"/>
                <a:gd name="connsiteX13" fmla="*/ 1344446 w 2846358"/>
                <a:gd name="connsiteY13" fmla="*/ 901631 h 2846358"/>
                <a:gd name="connsiteX14" fmla="*/ 773262 w 2846358"/>
                <a:gd name="connsiteY14" fmla="*/ 1420387 h 2846358"/>
                <a:gd name="connsiteX15" fmla="*/ 767374 w 2846358"/>
                <a:gd name="connsiteY15" fmla="*/ 1423135 h 2846358"/>
                <a:gd name="connsiteX16" fmla="*/ 773262 w 2846358"/>
                <a:gd name="connsiteY16" fmla="*/ 1425972 h 2846358"/>
                <a:gd name="connsiteX17" fmla="*/ 1344446 w 2846358"/>
                <a:gd name="connsiteY17" fmla="*/ 1944727 h 2846358"/>
                <a:gd name="connsiteX18" fmla="*/ 1425013 w 2846358"/>
                <a:gd name="connsiteY18" fmla="*/ 2077347 h 2846358"/>
                <a:gd name="connsiteX19" fmla="*/ 1459773 w 2846358"/>
                <a:gd name="connsiteY19" fmla="*/ 2010460 h 2846358"/>
                <a:gd name="connsiteX20" fmla="*/ 2073098 w 2846358"/>
                <a:gd name="connsiteY20" fmla="*/ 1425972 h 2846358"/>
                <a:gd name="connsiteX21" fmla="*/ 2078985 w 2846358"/>
                <a:gd name="connsiteY21" fmla="*/ 1423135 h 2846358"/>
                <a:gd name="connsiteX22" fmla="*/ 2073098 w 2846358"/>
                <a:gd name="connsiteY22" fmla="*/ 1420387 h 2846358"/>
                <a:gd name="connsiteX23" fmla="*/ 1501914 w 2846358"/>
                <a:gd name="connsiteY23" fmla="*/ 901631 h 2846358"/>
                <a:gd name="connsiteX24" fmla="*/ 1648985 w 2846358"/>
                <a:gd name="connsiteY24" fmla="*/ 226132 h 2846358"/>
                <a:gd name="connsiteX25" fmla="*/ 1651321 w 2846358"/>
                <a:gd name="connsiteY25" fmla="*/ 241433 h 2846358"/>
                <a:gd name="connsiteX26" fmla="*/ 2599716 w 2846358"/>
                <a:gd name="connsiteY26" fmla="*/ 1189830 h 2846358"/>
                <a:gd name="connsiteX27" fmla="*/ 2619538 w 2846358"/>
                <a:gd name="connsiteY27" fmla="*/ 1192855 h 2846358"/>
                <a:gd name="connsiteX28" fmla="*/ 2617203 w 2846358"/>
                <a:gd name="connsiteY28" fmla="*/ 1177552 h 2846358"/>
                <a:gd name="connsiteX29" fmla="*/ 1668806 w 2846358"/>
                <a:gd name="connsiteY29" fmla="*/ 229157 h 2846358"/>
                <a:gd name="connsiteX30" fmla="*/ 1197374 w 2846358"/>
                <a:gd name="connsiteY30" fmla="*/ 226132 h 2846358"/>
                <a:gd name="connsiteX31" fmla="*/ 1177552 w 2846358"/>
                <a:gd name="connsiteY31" fmla="*/ 229157 h 2846358"/>
                <a:gd name="connsiteX32" fmla="*/ 229157 w 2846358"/>
                <a:gd name="connsiteY32" fmla="*/ 1177552 h 2846358"/>
                <a:gd name="connsiteX33" fmla="*/ 226821 w 2846358"/>
                <a:gd name="connsiteY33" fmla="*/ 1192855 h 2846358"/>
                <a:gd name="connsiteX34" fmla="*/ 246642 w 2846358"/>
                <a:gd name="connsiteY34" fmla="*/ 1189830 h 2846358"/>
                <a:gd name="connsiteX35" fmla="*/ 1195039 w 2846358"/>
                <a:gd name="connsiteY35" fmla="*/ 241433 h 2846358"/>
                <a:gd name="connsiteX36" fmla="*/ 648746 w 2846358"/>
                <a:gd name="connsiteY36" fmla="*/ 0 h 2846358"/>
                <a:gd name="connsiteX37" fmla="*/ 2197613 w 2846358"/>
                <a:gd name="connsiteY37" fmla="*/ 0 h 2846358"/>
                <a:gd name="connsiteX38" fmla="*/ 2392524 w 2846358"/>
                <a:gd name="connsiteY38" fmla="*/ 124919 h 2846358"/>
                <a:gd name="connsiteX39" fmla="*/ 2721440 w 2846358"/>
                <a:gd name="connsiteY39" fmla="*/ 453836 h 2846358"/>
                <a:gd name="connsiteX40" fmla="*/ 2846358 w 2846358"/>
                <a:gd name="connsiteY40" fmla="*/ 648746 h 2846358"/>
                <a:gd name="connsiteX41" fmla="*/ 2846358 w 2846358"/>
                <a:gd name="connsiteY41" fmla="*/ 2197614 h 2846358"/>
                <a:gd name="connsiteX42" fmla="*/ 2721440 w 2846358"/>
                <a:gd name="connsiteY42" fmla="*/ 2392524 h 2846358"/>
                <a:gd name="connsiteX43" fmla="*/ 2392524 w 2846358"/>
                <a:gd name="connsiteY43" fmla="*/ 2721440 h 2846358"/>
                <a:gd name="connsiteX44" fmla="*/ 2197613 w 2846358"/>
                <a:gd name="connsiteY44" fmla="*/ 2846358 h 2846358"/>
                <a:gd name="connsiteX45" fmla="*/ 648745 w 2846358"/>
                <a:gd name="connsiteY45" fmla="*/ 2846358 h 2846358"/>
                <a:gd name="connsiteX46" fmla="*/ 453835 w 2846358"/>
                <a:gd name="connsiteY46" fmla="*/ 2721440 h 2846358"/>
                <a:gd name="connsiteX47" fmla="*/ 124919 w 2846358"/>
                <a:gd name="connsiteY47" fmla="*/ 2392524 h 2846358"/>
                <a:gd name="connsiteX48" fmla="*/ 0 w 2846358"/>
                <a:gd name="connsiteY48" fmla="*/ 2197614 h 2846358"/>
                <a:gd name="connsiteX49" fmla="*/ 0 w 2846358"/>
                <a:gd name="connsiteY49" fmla="*/ 648746 h 2846358"/>
                <a:gd name="connsiteX50" fmla="*/ 124919 w 2846358"/>
                <a:gd name="connsiteY50" fmla="*/ 453836 h 2846358"/>
                <a:gd name="connsiteX51" fmla="*/ 453835 w 2846358"/>
                <a:gd name="connsiteY51" fmla="*/ 124919 h 2846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2846358" h="2846358">
                  <a:moveTo>
                    <a:pt x="2619538" y="1653505"/>
                  </a:moveTo>
                  <a:lnTo>
                    <a:pt x="2599716" y="1656530"/>
                  </a:lnTo>
                  <a:cubicBezTo>
                    <a:pt x="2123676" y="1753942"/>
                    <a:pt x="1748732" y="2128885"/>
                    <a:pt x="1651321" y="2604925"/>
                  </a:cubicBezTo>
                  <a:lnTo>
                    <a:pt x="1648985" y="2620228"/>
                  </a:lnTo>
                  <a:lnTo>
                    <a:pt x="1668806" y="2617203"/>
                  </a:lnTo>
                  <a:cubicBezTo>
                    <a:pt x="2144846" y="2519791"/>
                    <a:pt x="2519790" y="2144846"/>
                    <a:pt x="2617203" y="1668806"/>
                  </a:cubicBezTo>
                  <a:close/>
                  <a:moveTo>
                    <a:pt x="226821" y="1653505"/>
                  </a:moveTo>
                  <a:lnTo>
                    <a:pt x="229157" y="1668806"/>
                  </a:lnTo>
                  <a:cubicBezTo>
                    <a:pt x="326569" y="2144846"/>
                    <a:pt x="701512" y="2519791"/>
                    <a:pt x="1177552" y="2617203"/>
                  </a:cubicBezTo>
                  <a:lnTo>
                    <a:pt x="1197374" y="2620228"/>
                  </a:lnTo>
                  <a:lnTo>
                    <a:pt x="1195039" y="2604925"/>
                  </a:lnTo>
                  <a:cubicBezTo>
                    <a:pt x="1097627" y="2128885"/>
                    <a:pt x="722682" y="1753942"/>
                    <a:pt x="246642" y="1656530"/>
                  </a:cubicBezTo>
                  <a:close/>
                  <a:moveTo>
                    <a:pt x="1423179" y="756574"/>
                  </a:moveTo>
                  <a:lnTo>
                    <a:pt x="1344446" y="901631"/>
                  </a:lnTo>
                  <a:cubicBezTo>
                    <a:pt x="1198872" y="1117108"/>
                    <a:pt x="1002821" y="1295683"/>
                    <a:pt x="773262" y="1420387"/>
                  </a:cubicBezTo>
                  <a:lnTo>
                    <a:pt x="767374" y="1423135"/>
                  </a:lnTo>
                  <a:lnTo>
                    <a:pt x="773262" y="1425972"/>
                  </a:lnTo>
                  <a:cubicBezTo>
                    <a:pt x="1002821" y="1550677"/>
                    <a:pt x="1198872" y="1729250"/>
                    <a:pt x="1344446" y="1944727"/>
                  </a:cubicBezTo>
                  <a:lnTo>
                    <a:pt x="1425013" y="2077347"/>
                  </a:lnTo>
                  <a:lnTo>
                    <a:pt x="1459773" y="2010460"/>
                  </a:lnTo>
                  <a:cubicBezTo>
                    <a:pt x="1608612" y="1765504"/>
                    <a:pt x="1820581" y="1563147"/>
                    <a:pt x="2073098" y="1425972"/>
                  </a:cubicBezTo>
                  <a:lnTo>
                    <a:pt x="2078985" y="1423135"/>
                  </a:lnTo>
                  <a:lnTo>
                    <a:pt x="2073098" y="1420387"/>
                  </a:lnTo>
                  <a:cubicBezTo>
                    <a:pt x="1843537" y="1295683"/>
                    <a:pt x="1647488" y="1117108"/>
                    <a:pt x="1501914" y="901631"/>
                  </a:cubicBezTo>
                  <a:close/>
                  <a:moveTo>
                    <a:pt x="1648985" y="226132"/>
                  </a:moveTo>
                  <a:lnTo>
                    <a:pt x="1651321" y="241433"/>
                  </a:lnTo>
                  <a:cubicBezTo>
                    <a:pt x="1748732" y="717473"/>
                    <a:pt x="2123676" y="1092418"/>
                    <a:pt x="2599716" y="1189830"/>
                  </a:cubicBezTo>
                  <a:lnTo>
                    <a:pt x="2619538" y="1192855"/>
                  </a:lnTo>
                  <a:lnTo>
                    <a:pt x="2617203" y="1177552"/>
                  </a:lnTo>
                  <a:cubicBezTo>
                    <a:pt x="2519790" y="701512"/>
                    <a:pt x="2144846" y="326569"/>
                    <a:pt x="1668806" y="229157"/>
                  </a:cubicBezTo>
                  <a:close/>
                  <a:moveTo>
                    <a:pt x="1197374" y="226132"/>
                  </a:moveTo>
                  <a:lnTo>
                    <a:pt x="1177552" y="229157"/>
                  </a:lnTo>
                  <a:cubicBezTo>
                    <a:pt x="701512" y="326569"/>
                    <a:pt x="326569" y="701512"/>
                    <a:pt x="229157" y="1177552"/>
                  </a:cubicBezTo>
                  <a:lnTo>
                    <a:pt x="226821" y="1192855"/>
                  </a:lnTo>
                  <a:lnTo>
                    <a:pt x="246642" y="1189830"/>
                  </a:lnTo>
                  <a:cubicBezTo>
                    <a:pt x="722682" y="1092418"/>
                    <a:pt x="1097627" y="717473"/>
                    <a:pt x="1195039" y="241433"/>
                  </a:cubicBezTo>
                  <a:close/>
                  <a:moveTo>
                    <a:pt x="648746" y="0"/>
                  </a:moveTo>
                  <a:lnTo>
                    <a:pt x="2197613" y="0"/>
                  </a:lnTo>
                  <a:lnTo>
                    <a:pt x="2392524" y="124919"/>
                  </a:lnTo>
                  <a:cubicBezTo>
                    <a:pt x="2517280" y="218219"/>
                    <a:pt x="2628140" y="329079"/>
                    <a:pt x="2721440" y="453836"/>
                  </a:cubicBezTo>
                  <a:lnTo>
                    <a:pt x="2846358" y="648746"/>
                  </a:lnTo>
                  <a:lnTo>
                    <a:pt x="2846358" y="2197614"/>
                  </a:lnTo>
                  <a:lnTo>
                    <a:pt x="2721440" y="2392524"/>
                  </a:lnTo>
                  <a:cubicBezTo>
                    <a:pt x="2628140" y="2517280"/>
                    <a:pt x="2517280" y="2628140"/>
                    <a:pt x="2392524" y="2721440"/>
                  </a:cubicBezTo>
                  <a:lnTo>
                    <a:pt x="2197613" y="2846358"/>
                  </a:lnTo>
                  <a:lnTo>
                    <a:pt x="648745" y="2846358"/>
                  </a:lnTo>
                  <a:lnTo>
                    <a:pt x="453835" y="2721440"/>
                  </a:lnTo>
                  <a:cubicBezTo>
                    <a:pt x="329079" y="2628140"/>
                    <a:pt x="218219" y="2517280"/>
                    <a:pt x="124919" y="2392524"/>
                  </a:cubicBezTo>
                  <a:lnTo>
                    <a:pt x="0" y="2197614"/>
                  </a:lnTo>
                  <a:lnTo>
                    <a:pt x="0" y="648746"/>
                  </a:lnTo>
                  <a:lnTo>
                    <a:pt x="124919" y="453836"/>
                  </a:lnTo>
                  <a:cubicBezTo>
                    <a:pt x="218219" y="329079"/>
                    <a:pt x="329079" y="218219"/>
                    <a:pt x="453835" y="124919"/>
                  </a:cubicBezTo>
                  <a:close/>
                </a:path>
              </a:pathLst>
            </a:custGeom>
            <a:solidFill>
              <a:srgbClr val="C00000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70" name="グループ化 169">
            <a:extLst>
              <a:ext uri="{FF2B5EF4-FFF2-40B4-BE49-F238E27FC236}">
                <a16:creationId xmlns:a16="http://schemas.microsoft.com/office/drawing/2014/main" id="{69E541E0-8884-4984-AEE5-02969DE08525}"/>
              </a:ext>
            </a:extLst>
          </p:cNvPr>
          <p:cNvGrpSpPr/>
          <p:nvPr/>
        </p:nvGrpSpPr>
        <p:grpSpPr>
          <a:xfrm>
            <a:off x="4215982" y="846450"/>
            <a:ext cx="1499685" cy="1507846"/>
            <a:chOff x="5570696" y="2262847"/>
            <a:chExt cx="2333625" cy="2346324"/>
          </a:xfrm>
          <a:solidFill>
            <a:schemeClr val="bg1">
              <a:lumMod val="95000"/>
            </a:schemeClr>
          </a:solidFill>
        </p:grpSpPr>
        <p:sp>
          <p:nvSpPr>
            <p:cNvPr id="171" name="正方形/長方形 170">
              <a:extLst>
                <a:ext uri="{FF2B5EF4-FFF2-40B4-BE49-F238E27FC236}">
                  <a16:creationId xmlns:a16="http://schemas.microsoft.com/office/drawing/2014/main" id="{566B21C7-6AD1-494C-BFB5-13306F48BF38}"/>
                </a:ext>
              </a:extLst>
            </p:cNvPr>
            <p:cNvSpPr/>
            <p:nvPr/>
          </p:nvSpPr>
          <p:spPr>
            <a:xfrm>
              <a:off x="5570696" y="2262847"/>
              <a:ext cx="2333625" cy="234632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2" name="フリーフォーム: 図形 171">
              <a:extLst>
                <a:ext uri="{FF2B5EF4-FFF2-40B4-BE49-F238E27FC236}">
                  <a16:creationId xmlns:a16="http://schemas.microsoft.com/office/drawing/2014/main" id="{D5B9814C-C717-4950-BBE2-5FC778E273A3}"/>
                </a:ext>
              </a:extLst>
            </p:cNvPr>
            <p:cNvSpPr/>
            <p:nvPr/>
          </p:nvSpPr>
          <p:spPr>
            <a:xfrm>
              <a:off x="5570696" y="2262847"/>
              <a:ext cx="2333625" cy="2346324"/>
            </a:xfrm>
            <a:custGeom>
              <a:avLst/>
              <a:gdLst>
                <a:gd name="connsiteX0" fmla="*/ 2300916 w 2333625"/>
                <a:gd name="connsiteY0" fmla="*/ 1210519 h 2346324"/>
                <a:gd name="connsiteX1" fmla="*/ 2219858 w 2333625"/>
                <a:gd name="connsiteY1" fmla="*/ 1214612 h 2346324"/>
                <a:gd name="connsiteX2" fmla="*/ 1205881 w 2333625"/>
                <a:gd name="connsiteY2" fmla="*/ 2228589 h 2346324"/>
                <a:gd name="connsiteX3" fmla="*/ 1201903 w 2333625"/>
                <a:gd name="connsiteY3" fmla="*/ 2307380 h 2346324"/>
                <a:gd name="connsiteX4" fmla="*/ 1282961 w 2333625"/>
                <a:gd name="connsiteY4" fmla="*/ 2303287 h 2346324"/>
                <a:gd name="connsiteX5" fmla="*/ 2296937 w 2333625"/>
                <a:gd name="connsiteY5" fmla="*/ 1289310 h 2346324"/>
                <a:gd name="connsiteX6" fmla="*/ 32709 w 2333625"/>
                <a:gd name="connsiteY6" fmla="*/ 1210519 h 2346324"/>
                <a:gd name="connsiteX7" fmla="*/ 36687 w 2333625"/>
                <a:gd name="connsiteY7" fmla="*/ 1289310 h 2346324"/>
                <a:gd name="connsiteX8" fmla="*/ 1050664 w 2333625"/>
                <a:gd name="connsiteY8" fmla="*/ 2303287 h 2346324"/>
                <a:gd name="connsiteX9" fmla="*/ 1131723 w 2333625"/>
                <a:gd name="connsiteY9" fmla="*/ 2307380 h 2346324"/>
                <a:gd name="connsiteX10" fmla="*/ 1127744 w 2333625"/>
                <a:gd name="connsiteY10" fmla="*/ 2228589 h 2346324"/>
                <a:gd name="connsiteX11" fmla="*/ 113768 w 2333625"/>
                <a:gd name="connsiteY11" fmla="*/ 1214612 h 2346324"/>
                <a:gd name="connsiteX12" fmla="*/ 1166955 w 2333625"/>
                <a:gd name="connsiteY12" fmla="*/ 269579 h 2346324"/>
                <a:gd name="connsiteX13" fmla="*/ 1161814 w 2333625"/>
                <a:gd name="connsiteY13" fmla="*/ 294325 h 2346324"/>
                <a:gd name="connsiteX14" fmla="*/ 354507 w 2333625"/>
                <a:gd name="connsiteY14" fmla="*/ 1147781 h 2346324"/>
                <a:gd name="connsiteX15" fmla="*/ 250398 w 2333625"/>
                <a:gd name="connsiteY15" fmla="*/ 1174550 h 2346324"/>
                <a:gd name="connsiteX16" fmla="*/ 354508 w 2333625"/>
                <a:gd name="connsiteY16" fmla="*/ 1198544 h 2346324"/>
                <a:gd name="connsiteX17" fmla="*/ 1103456 w 2333625"/>
                <a:gd name="connsiteY17" fmla="*/ 1877585 h 2346324"/>
                <a:gd name="connsiteX18" fmla="*/ 1166813 w 2333625"/>
                <a:gd name="connsiteY18" fmla="*/ 2081688 h 2346324"/>
                <a:gd name="connsiteX19" fmla="*/ 1230170 w 2333625"/>
                <a:gd name="connsiteY19" fmla="*/ 1877585 h 2346324"/>
                <a:gd name="connsiteX20" fmla="*/ 1979118 w 2333625"/>
                <a:gd name="connsiteY20" fmla="*/ 1198544 h 2346324"/>
                <a:gd name="connsiteX21" fmla="*/ 2083227 w 2333625"/>
                <a:gd name="connsiteY21" fmla="*/ 1174550 h 2346324"/>
                <a:gd name="connsiteX22" fmla="*/ 1979118 w 2333625"/>
                <a:gd name="connsiteY22" fmla="*/ 1147781 h 2346324"/>
                <a:gd name="connsiteX23" fmla="*/ 1189813 w 2333625"/>
                <a:gd name="connsiteY23" fmla="*/ 358475 h 2346324"/>
                <a:gd name="connsiteX24" fmla="*/ 1201903 w 2333625"/>
                <a:gd name="connsiteY24" fmla="*/ 38944 h 2346324"/>
                <a:gd name="connsiteX25" fmla="*/ 1205881 w 2333625"/>
                <a:gd name="connsiteY25" fmla="*/ 117736 h 2346324"/>
                <a:gd name="connsiteX26" fmla="*/ 2219858 w 2333625"/>
                <a:gd name="connsiteY26" fmla="*/ 1131712 h 2346324"/>
                <a:gd name="connsiteX27" fmla="*/ 2300916 w 2333625"/>
                <a:gd name="connsiteY27" fmla="*/ 1135805 h 2346324"/>
                <a:gd name="connsiteX28" fmla="*/ 2296937 w 2333625"/>
                <a:gd name="connsiteY28" fmla="*/ 1057014 h 2346324"/>
                <a:gd name="connsiteX29" fmla="*/ 1282961 w 2333625"/>
                <a:gd name="connsiteY29" fmla="*/ 43037 h 2346324"/>
                <a:gd name="connsiteX30" fmla="*/ 1131723 w 2333625"/>
                <a:gd name="connsiteY30" fmla="*/ 38944 h 2346324"/>
                <a:gd name="connsiteX31" fmla="*/ 1050664 w 2333625"/>
                <a:gd name="connsiteY31" fmla="*/ 43037 h 2346324"/>
                <a:gd name="connsiteX32" fmla="*/ 36687 w 2333625"/>
                <a:gd name="connsiteY32" fmla="*/ 1057014 h 2346324"/>
                <a:gd name="connsiteX33" fmla="*/ 32709 w 2333625"/>
                <a:gd name="connsiteY33" fmla="*/ 1135805 h 2346324"/>
                <a:gd name="connsiteX34" fmla="*/ 113768 w 2333625"/>
                <a:gd name="connsiteY34" fmla="*/ 1131712 h 2346324"/>
                <a:gd name="connsiteX35" fmla="*/ 1127744 w 2333625"/>
                <a:gd name="connsiteY35" fmla="*/ 117736 h 2346324"/>
                <a:gd name="connsiteX36" fmla="*/ 916386 w 2333625"/>
                <a:gd name="connsiteY36" fmla="*/ 0 h 2346324"/>
                <a:gd name="connsiteX37" fmla="*/ 1417239 w 2333625"/>
                <a:gd name="connsiteY37" fmla="*/ 0 h 2346324"/>
                <a:gd name="connsiteX38" fmla="*/ 1495369 w 2333625"/>
                <a:gd name="connsiteY38" fmla="*/ 18541 h 2346324"/>
                <a:gd name="connsiteX39" fmla="*/ 2321434 w 2333625"/>
                <a:gd name="connsiteY39" fmla="*/ 844607 h 2346324"/>
                <a:gd name="connsiteX40" fmla="*/ 2333625 w 2333625"/>
                <a:gd name="connsiteY40" fmla="*/ 895980 h 2346324"/>
                <a:gd name="connsiteX41" fmla="*/ 2333625 w 2333625"/>
                <a:gd name="connsiteY41" fmla="*/ 1450345 h 2346324"/>
                <a:gd name="connsiteX42" fmla="*/ 2321434 w 2333625"/>
                <a:gd name="connsiteY42" fmla="*/ 1501718 h 2346324"/>
                <a:gd name="connsiteX43" fmla="*/ 1495369 w 2333625"/>
                <a:gd name="connsiteY43" fmla="*/ 2327784 h 2346324"/>
                <a:gd name="connsiteX44" fmla="*/ 1417240 w 2333625"/>
                <a:gd name="connsiteY44" fmla="*/ 2346324 h 2346324"/>
                <a:gd name="connsiteX45" fmla="*/ 916385 w 2333625"/>
                <a:gd name="connsiteY45" fmla="*/ 2346324 h 2346324"/>
                <a:gd name="connsiteX46" fmla="*/ 838257 w 2333625"/>
                <a:gd name="connsiteY46" fmla="*/ 2327784 h 2346324"/>
                <a:gd name="connsiteX47" fmla="*/ 12191 w 2333625"/>
                <a:gd name="connsiteY47" fmla="*/ 1501718 h 2346324"/>
                <a:gd name="connsiteX48" fmla="*/ 0 w 2333625"/>
                <a:gd name="connsiteY48" fmla="*/ 1450345 h 2346324"/>
                <a:gd name="connsiteX49" fmla="*/ 0 w 2333625"/>
                <a:gd name="connsiteY49" fmla="*/ 895981 h 2346324"/>
                <a:gd name="connsiteX50" fmla="*/ 12191 w 2333625"/>
                <a:gd name="connsiteY50" fmla="*/ 844607 h 2346324"/>
                <a:gd name="connsiteX51" fmla="*/ 838257 w 2333625"/>
                <a:gd name="connsiteY51" fmla="*/ 18541 h 2346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2333625" h="2346324">
                  <a:moveTo>
                    <a:pt x="2300916" y="1210519"/>
                  </a:moveTo>
                  <a:lnTo>
                    <a:pt x="2219858" y="1214612"/>
                  </a:lnTo>
                  <a:cubicBezTo>
                    <a:pt x="1685217" y="1268908"/>
                    <a:pt x="1260177" y="1693948"/>
                    <a:pt x="1205881" y="2228589"/>
                  </a:cubicBezTo>
                  <a:lnTo>
                    <a:pt x="1201903" y="2307380"/>
                  </a:lnTo>
                  <a:lnTo>
                    <a:pt x="1282961" y="2303287"/>
                  </a:lnTo>
                  <a:cubicBezTo>
                    <a:pt x="1817602" y="2248991"/>
                    <a:pt x="2242642" y="1823952"/>
                    <a:pt x="2296937" y="1289310"/>
                  </a:cubicBezTo>
                  <a:close/>
                  <a:moveTo>
                    <a:pt x="32709" y="1210519"/>
                  </a:moveTo>
                  <a:lnTo>
                    <a:pt x="36687" y="1289310"/>
                  </a:lnTo>
                  <a:cubicBezTo>
                    <a:pt x="90983" y="1823952"/>
                    <a:pt x="516023" y="2248991"/>
                    <a:pt x="1050664" y="2303287"/>
                  </a:cubicBezTo>
                  <a:lnTo>
                    <a:pt x="1131723" y="2307380"/>
                  </a:lnTo>
                  <a:lnTo>
                    <a:pt x="1127744" y="2228589"/>
                  </a:lnTo>
                  <a:cubicBezTo>
                    <a:pt x="1073449" y="1693948"/>
                    <a:pt x="648409" y="1268908"/>
                    <a:pt x="113768" y="1214612"/>
                  </a:cubicBezTo>
                  <a:close/>
                  <a:moveTo>
                    <a:pt x="1166955" y="269579"/>
                  </a:moveTo>
                  <a:lnTo>
                    <a:pt x="1161814" y="294325"/>
                  </a:lnTo>
                  <a:cubicBezTo>
                    <a:pt x="1060045" y="700340"/>
                    <a:pt x="751449" y="1024319"/>
                    <a:pt x="354507" y="1147781"/>
                  </a:cubicBezTo>
                  <a:lnTo>
                    <a:pt x="250398" y="1174550"/>
                  </a:lnTo>
                  <a:lnTo>
                    <a:pt x="354508" y="1198544"/>
                  </a:lnTo>
                  <a:cubicBezTo>
                    <a:pt x="692730" y="1303742"/>
                    <a:pt x="966811" y="1554521"/>
                    <a:pt x="1103456" y="1877585"/>
                  </a:cubicBezTo>
                  <a:lnTo>
                    <a:pt x="1166813" y="2081688"/>
                  </a:lnTo>
                  <a:lnTo>
                    <a:pt x="1230170" y="1877585"/>
                  </a:lnTo>
                  <a:cubicBezTo>
                    <a:pt x="1366815" y="1554521"/>
                    <a:pt x="1640896" y="1303742"/>
                    <a:pt x="1979118" y="1198544"/>
                  </a:cubicBezTo>
                  <a:lnTo>
                    <a:pt x="2083227" y="1174550"/>
                  </a:lnTo>
                  <a:lnTo>
                    <a:pt x="1979118" y="1147781"/>
                  </a:lnTo>
                  <a:cubicBezTo>
                    <a:pt x="1603316" y="1030894"/>
                    <a:pt x="1306699" y="734278"/>
                    <a:pt x="1189813" y="358475"/>
                  </a:cubicBezTo>
                  <a:close/>
                  <a:moveTo>
                    <a:pt x="1201903" y="38944"/>
                  </a:moveTo>
                  <a:lnTo>
                    <a:pt x="1205881" y="117736"/>
                  </a:lnTo>
                  <a:cubicBezTo>
                    <a:pt x="1260177" y="652377"/>
                    <a:pt x="1685217" y="1077416"/>
                    <a:pt x="2219858" y="1131712"/>
                  </a:cubicBezTo>
                  <a:lnTo>
                    <a:pt x="2300916" y="1135805"/>
                  </a:lnTo>
                  <a:lnTo>
                    <a:pt x="2296937" y="1057014"/>
                  </a:lnTo>
                  <a:cubicBezTo>
                    <a:pt x="2242642" y="522373"/>
                    <a:pt x="1817602" y="97333"/>
                    <a:pt x="1282961" y="43037"/>
                  </a:cubicBezTo>
                  <a:close/>
                  <a:moveTo>
                    <a:pt x="1131723" y="38944"/>
                  </a:moveTo>
                  <a:lnTo>
                    <a:pt x="1050664" y="43037"/>
                  </a:lnTo>
                  <a:cubicBezTo>
                    <a:pt x="516023" y="97333"/>
                    <a:pt x="90983" y="522373"/>
                    <a:pt x="36687" y="1057014"/>
                  </a:cubicBezTo>
                  <a:lnTo>
                    <a:pt x="32709" y="1135805"/>
                  </a:lnTo>
                  <a:lnTo>
                    <a:pt x="113768" y="1131712"/>
                  </a:lnTo>
                  <a:cubicBezTo>
                    <a:pt x="648409" y="1077416"/>
                    <a:pt x="1073449" y="652377"/>
                    <a:pt x="1127744" y="117736"/>
                  </a:cubicBezTo>
                  <a:close/>
                  <a:moveTo>
                    <a:pt x="916386" y="0"/>
                  </a:moveTo>
                  <a:lnTo>
                    <a:pt x="1417239" y="0"/>
                  </a:lnTo>
                  <a:lnTo>
                    <a:pt x="1495369" y="18541"/>
                  </a:lnTo>
                  <a:cubicBezTo>
                    <a:pt x="1894052" y="131770"/>
                    <a:pt x="2208205" y="445922"/>
                    <a:pt x="2321434" y="844607"/>
                  </a:cubicBezTo>
                  <a:lnTo>
                    <a:pt x="2333625" y="895980"/>
                  </a:lnTo>
                  <a:lnTo>
                    <a:pt x="2333625" y="1450345"/>
                  </a:lnTo>
                  <a:lnTo>
                    <a:pt x="2321434" y="1501718"/>
                  </a:lnTo>
                  <a:cubicBezTo>
                    <a:pt x="2208205" y="1900402"/>
                    <a:pt x="1894052" y="2214555"/>
                    <a:pt x="1495369" y="2327784"/>
                  </a:cubicBezTo>
                  <a:lnTo>
                    <a:pt x="1417240" y="2346324"/>
                  </a:lnTo>
                  <a:lnTo>
                    <a:pt x="916385" y="2346324"/>
                  </a:lnTo>
                  <a:lnTo>
                    <a:pt x="838257" y="2327784"/>
                  </a:lnTo>
                  <a:cubicBezTo>
                    <a:pt x="439572" y="2214555"/>
                    <a:pt x="125420" y="1900402"/>
                    <a:pt x="12191" y="1501718"/>
                  </a:cubicBezTo>
                  <a:lnTo>
                    <a:pt x="0" y="1450345"/>
                  </a:lnTo>
                  <a:lnTo>
                    <a:pt x="0" y="895981"/>
                  </a:lnTo>
                  <a:lnTo>
                    <a:pt x="12191" y="844607"/>
                  </a:lnTo>
                  <a:cubicBezTo>
                    <a:pt x="125420" y="445922"/>
                    <a:pt x="439572" y="131770"/>
                    <a:pt x="838257" y="18541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73" name="グループ化 172">
            <a:extLst>
              <a:ext uri="{FF2B5EF4-FFF2-40B4-BE49-F238E27FC236}">
                <a16:creationId xmlns:a16="http://schemas.microsoft.com/office/drawing/2014/main" id="{49B5588B-751F-4387-B773-D2A3CDDC4E8C}"/>
              </a:ext>
            </a:extLst>
          </p:cNvPr>
          <p:cNvGrpSpPr/>
          <p:nvPr/>
        </p:nvGrpSpPr>
        <p:grpSpPr>
          <a:xfrm>
            <a:off x="5980475" y="2889548"/>
            <a:ext cx="1507682" cy="1510796"/>
            <a:chOff x="629728" y="2264793"/>
            <a:chExt cx="1474750" cy="1510796"/>
          </a:xfrm>
          <a:solidFill>
            <a:schemeClr val="bg1">
              <a:lumMod val="95000"/>
            </a:schemeClr>
          </a:solidFill>
        </p:grpSpPr>
        <p:sp>
          <p:nvSpPr>
            <p:cNvPr id="174" name="正方形/長方形 173">
              <a:extLst>
                <a:ext uri="{FF2B5EF4-FFF2-40B4-BE49-F238E27FC236}">
                  <a16:creationId xmlns:a16="http://schemas.microsoft.com/office/drawing/2014/main" id="{0527D296-EF89-424C-B355-BA46CAD6D0B0}"/>
                </a:ext>
              </a:extLst>
            </p:cNvPr>
            <p:cNvSpPr/>
            <p:nvPr/>
          </p:nvSpPr>
          <p:spPr>
            <a:xfrm>
              <a:off x="629728" y="2264793"/>
              <a:ext cx="1474750" cy="1510796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" name="フリーフォーム: 図形 174">
              <a:extLst>
                <a:ext uri="{FF2B5EF4-FFF2-40B4-BE49-F238E27FC236}">
                  <a16:creationId xmlns:a16="http://schemas.microsoft.com/office/drawing/2014/main" id="{A5AFB571-78FC-40C5-92DE-D4DB6F88FF3E}"/>
                </a:ext>
              </a:extLst>
            </p:cNvPr>
            <p:cNvSpPr/>
            <p:nvPr/>
          </p:nvSpPr>
          <p:spPr>
            <a:xfrm>
              <a:off x="629728" y="2264794"/>
              <a:ext cx="1474750" cy="1507846"/>
            </a:xfrm>
            <a:custGeom>
              <a:avLst/>
              <a:gdLst>
                <a:gd name="connsiteX0" fmla="*/ 3145956 w 3251199"/>
                <a:gd name="connsiteY0" fmla="*/ 1721910 h 3244850"/>
                <a:gd name="connsiteX1" fmla="*/ 3091172 w 3251199"/>
                <a:gd name="connsiteY1" fmla="*/ 1724676 h 3244850"/>
                <a:gd name="connsiteX2" fmla="*/ 1726376 w 3251199"/>
                <a:gd name="connsiteY2" fmla="*/ 3089473 h 3244850"/>
                <a:gd name="connsiteX3" fmla="*/ 1723457 w 3251199"/>
                <a:gd name="connsiteY3" fmla="*/ 3147279 h 3244850"/>
                <a:gd name="connsiteX4" fmla="*/ 1778240 w 3251199"/>
                <a:gd name="connsiteY4" fmla="*/ 3144513 h 3244850"/>
                <a:gd name="connsiteX5" fmla="*/ 2507040 w 3251199"/>
                <a:gd name="connsiteY5" fmla="*/ 2870311 h 3244850"/>
                <a:gd name="connsiteX6" fmla="*/ 2596194 w 3251199"/>
                <a:gd name="connsiteY6" fmla="*/ 2801110 h 3244850"/>
                <a:gd name="connsiteX7" fmla="*/ 2720919 w 3251199"/>
                <a:gd name="connsiteY7" fmla="*/ 2685184 h 3244850"/>
                <a:gd name="connsiteX8" fmla="*/ 2790008 w 3251199"/>
                <a:gd name="connsiteY8" fmla="*/ 2610072 h 3244850"/>
                <a:gd name="connsiteX9" fmla="*/ 3143037 w 3251199"/>
                <a:gd name="connsiteY9" fmla="*/ 1779716 h 3244850"/>
                <a:gd name="connsiteX10" fmla="*/ 105524 w 3251199"/>
                <a:gd name="connsiteY10" fmla="*/ 1721910 h 3244850"/>
                <a:gd name="connsiteX11" fmla="*/ 108443 w 3251199"/>
                <a:gd name="connsiteY11" fmla="*/ 1779716 h 3244850"/>
                <a:gd name="connsiteX12" fmla="*/ 461473 w 3251199"/>
                <a:gd name="connsiteY12" fmla="*/ 2610072 h 3244850"/>
                <a:gd name="connsiteX13" fmla="*/ 530560 w 3251199"/>
                <a:gd name="connsiteY13" fmla="*/ 2685181 h 3244850"/>
                <a:gd name="connsiteX14" fmla="*/ 655290 w 3251199"/>
                <a:gd name="connsiteY14" fmla="*/ 2801112 h 3244850"/>
                <a:gd name="connsiteX15" fmla="*/ 744441 w 3251199"/>
                <a:gd name="connsiteY15" fmla="*/ 2870311 h 3244850"/>
                <a:gd name="connsiteX16" fmla="*/ 1473240 w 3251199"/>
                <a:gd name="connsiteY16" fmla="*/ 3144513 h 3244850"/>
                <a:gd name="connsiteX17" fmla="*/ 1528024 w 3251199"/>
                <a:gd name="connsiteY17" fmla="*/ 3147279 h 3244850"/>
                <a:gd name="connsiteX18" fmla="*/ 1525105 w 3251199"/>
                <a:gd name="connsiteY18" fmla="*/ 3089473 h 3244850"/>
                <a:gd name="connsiteX19" fmla="*/ 160308 w 3251199"/>
                <a:gd name="connsiteY19" fmla="*/ 1724676 h 3244850"/>
                <a:gd name="connsiteX20" fmla="*/ 1625740 w 3251199"/>
                <a:gd name="connsiteY20" fmla="*/ 556101 h 3244850"/>
                <a:gd name="connsiteX21" fmla="*/ 1607111 w 3251199"/>
                <a:gd name="connsiteY21" fmla="*/ 612315 h 3244850"/>
                <a:gd name="connsiteX22" fmla="*/ 647205 w 3251199"/>
                <a:gd name="connsiteY22" fmla="*/ 1592929 h 3244850"/>
                <a:gd name="connsiteX23" fmla="*/ 560680 w 3251199"/>
                <a:gd name="connsiteY23" fmla="*/ 1624491 h 3244850"/>
                <a:gd name="connsiteX24" fmla="*/ 647205 w 3251199"/>
                <a:gd name="connsiteY24" fmla="*/ 1656053 h 3244850"/>
                <a:gd name="connsiteX25" fmla="*/ 1607111 w 3251199"/>
                <a:gd name="connsiteY25" fmla="*/ 2636667 h 3244850"/>
                <a:gd name="connsiteX26" fmla="*/ 1625740 w 3251199"/>
                <a:gd name="connsiteY26" fmla="*/ 2692880 h 3244850"/>
                <a:gd name="connsiteX27" fmla="*/ 1644370 w 3251199"/>
                <a:gd name="connsiteY27" fmla="*/ 2636667 h 3244850"/>
                <a:gd name="connsiteX28" fmla="*/ 2604276 w 3251199"/>
                <a:gd name="connsiteY28" fmla="*/ 1656053 h 3244850"/>
                <a:gd name="connsiteX29" fmla="*/ 2690802 w 3251199"/>
                <a:gd name="connsiteY29" fmla="*/ 1624491 h 3244850"/>
                <a:gd name="connsiteX30" fmla="*/ 2604276 w 3251199"/>
                <a:gd name="connsiteY30" fmla="*/ 1592929 h 3244850"/>
                <a:gd name="connsiteX31" fmla="*/ 1644370 w 3251199"/>
                <a:gd name="connsiteY31" fmla="*/ 612315 h 3244850"/>
                <a:gd name="connsiteX32" fmla="*/ 1723457 w 3251199"/>
                <a:gd name="connsiteY32" fmla="*/ 101702 h 3244850"/>
                <a:gd name="connsiteX33" fmla="*/ 1726376 w 3251199"/>
                <a:gd name="connsiteY33" fmla="*/ 159508 h 3244850"/>
                <a:gd name="connsiteX34" fmla="*/ 3091172 w 3251199"/>
                <a:gd name="connsiteY34" fmla="*/ 1524305 h 3244850"/>
                <a:gd name="connsiteX35" fmla="*/ 3145956 w 3251199"/>
                <a:gd name="connsiteY35" fmla="*/ 1527071 h 3244850"/>
                <a:gd name="connsiteX36" fmla="*/ 3143037 w 3251199"/>
                <a:gd name="connsiteY36" fmla="*/ 1469265 h 3244850"/>
                <a:gd name="connsiteX37" fmla="*/ 2790008 w 3251199"/>
                <a:gd name="connsiteY37" fmla="*/ 638910 h 3244850"/>
                <a:gd name="connsiteX38" fmla="*/ 2720916 w 3251199"/>
                <a:gd name="connsiteY38" fmla="*/ 563795 h 3244850"/>
                <a:gd name="connsiteX39" fmla="*/ 2596197 w 3251199"/>
                <a:gd name="connsiteY39" fmla="*/ 447874 h 3244850"/>
                <a:gd name="connsiteX40" fmla="*/ 2507040 w 3251199"/>
                <a:gd name="connsiteY40" fmla="*/ 378672 h 3244850"/>
                <a:gd name="connsiteX41" fmla="*/ 1778240 w 3251199"/>
                <a:gd name="connsiteY41" fmla="*/ 104468 h 3244850"/>
                <a:gd name="connsiteX42" fmla="*/ 1528024 w 3251199"/>
                <a:gd name="connsiteY42" fmla="*/ 101702 h 3244850"/>
                <a:gd name="connsiteX43" fmla="*/ 1473240 w 3251199"/>
                <a:gd name="connsiteY43" fmla="*/ 104468 h 3244850"/>
                <a:gd name="connsiteX44" fmla="*/ 744441 w 3251199"/>
                <a:gd name="connsiteY44" fmla="*/ 378672 h 3244850"/>
                <a:gd name="connsiteX45" fmla="*/ 655287 w 3251199"/>
                <a:gd name="connsiteY45" fmla="*/ 447872 h 3244850"/>
                <a:gd name="connsiteX46" fmla="*/ 530563 w 3251199"/>
                <a:gd name="connsiteY46" fmla="*/ 563798 h 3244850"/>
                <a:gd name="connsiteX47" fmla="*/ 461473 w 3251199"/>
                <a:gd name="connsiteY47" fmla="*/ 638910 h 3244850"/>
                <a:gd name="connsiteX48" fmla="*/ 108443 w 3251199"/>
                <a:gd name="connsiteY48" fmla="*/ 1469265 h 3244850"/>
                <a:gd name="connsiteX49" fmla="*/ 105524 w 3251199"/>
                <a:gd name="connsiteY49" fmla="*/ 1527071 h 3244850"/>
                <a:gd name="connsiteX50" fmla="*/ 160308 w 3251199"/>
                <a:gd name="connsiteY50" fmla="*/ 1524305 h 3244850"/>
                <a:gd name="connsiteX51" fmla="*/ 1525105 w 3251199"/>
                <a:gd name="connsiteY51" fmla="*/ 159508 h 3244850"/>
                <a:gd name="connsiteX52" fmla="*/ 1062428 w 3251199"/>
                <a:gd name="connsiteY52" fmla="*/ 0 h 3244850"/>
                <a:gd name="connsiteX53" fmla="*/ 2189054 w 3251199"/>
                <a:gd name="connsiteY53" fmla="*/ 0 h 3244850"/>
                <a:gd name="connsiteX54" fmla="*/ 2185333 w 3251199"/>
                <a:gd name="connsiteY54" fmla="*/ 1362 h 3244850"/>
                <a:gd name="connsiteX55" fmla="*/ 2270881 w 3251199"/>
                <a:gd name="connsiteY55" fmla="*/ 36297 h 3244850"/>
                <a:gd name="connsiteX56" fmla="*/ 2296935 w 3251199"/>
                <a:gd name="connsiteY56" fmla="*/ 45833 h 3244850"/>
                <a:gd name="connsiteX57" fmla="*/ 2312788 w 3251199"/>
                <a:gd name="connsiteY57" fmla="*/ 53411 h 3244850"/>
                <a:gd name="connsiteX58" fmla="*/ 2372881 w 3251199"/>
                <a:gd name="connsiteY58" fmla="*/ 77951 h 3244850"/>
                <a:gd name="connsiteX59" fmla="*/ 2424622 w 3251199"/>
                <a:gd name="connsiteY59" fmla="*/ 106866 h 3244850"/>
                <a:gd name="connsiteX60" fmla="*/ 2437680 w 3251199"/>
                <a:gd name="connsiteY60" fmla="*/ 113108 h 3244850"/>
                <a:gd name="connsiteX61" fmla="*/ 2466733 w 3251199"/>
                <a:gd name="connsiteY61" fmla="*/ 130400 h 3244850"/>
                <a:gd name="connsiteX62" fmla="*/ 2553673 w 3251199"/>
                <a:gd name="connsiteY62" fmla="*/ 178987 h 3244850"/>
                <a:gd name="connsiteX63" fmla="*/ 2720155 w 3251199"/>
                <a:gd name="connsiteY63" fmla="*/ 300391 h 3244850"/>
                <a:gd name="connsiteX64" fmla="*/ 2782129 w 3251199"/>
                <a:gd name="connsiteY64" fmla="*/ 358080 h 3244850"/>
                <a:gd name="connsiteX65" fmla="*/ 2812476 w 3251199"/>
                <a:gd name="connsiteY65" fmla="*/ 384526 h 3244850"/>
                <a:gd name="connsiteX66" fmla="*/ 2828617 w 3251199"/>
                <a:gd name="connsiteY66" fmla="*/ 401355 h 3244850"/>
                <a:gd name="connsiteX67" fmla="*/ 2870647 w 3251199"/>
                <a:gd name="connsiteY67" fmla="*/ 440480 h 3244850"/>
                <a:gd name="connsiteX68" fmla="*/ 2904169 w 3251199"/>
                <a:gd name="connsiteY68" fmla="*/ 480128 h 3244850"/>
                <a:gd name="connsiteX69" fmla="*/ 2919229 w 3251199"/>
                <a:gd name="connsiteY69" fmla="*/ 495830 h 3244850"/>
                <a:gd name="connsiteX70" fmla="*/ 2950922 w 3251199"/>
                <a:gd name="connsiteY70" fmla="*/ 535426 h 3244850"/>
                <a:gd name="connsiteX71" fmla="*/ 3003464 w 3251199"/>
                <a:gd name="connsiteY71" fmla="*/ 597570 h 3244850"/>
                <a:gd name="connsiteX72" fmla="*/ 3034597 w 3251199"/>
                <a:gd name="connsiteY72" fmla="*/ 644879 h 3244850"/>
                <a:gd name="connsiteX73" fmla="*/ 3101204 w 3251199"/>
                <a:gd name="connsiteY73" fmla="*/ 745424 h 3244850"/>
                <a:gd name="connsiteX74" fmla="*/ 3103201 w 3251199"/>
                <a:gd name="connsiteY74" fmla="*/ 749127 h 3244850"/>
                <a:gd name="connsiteX75" fmla="*/ 3116922 w 3251199"/>
                <a:gd name="connsiteY75" fmla="*/ 769978 h 3244850"/>
                <a:gd name="connsiteX76" fmla="*/ 3145918 w 3251199"/>
                <a:gd name="connsiteY76" fmla="*/ 828349 h 3244850"/>
                <a:gd name="connsiteX77" fmla="*/ 3175006 w 3251199"/>
                <a:gd name="connsiteY77" fmla="*/ 882293 h 3244850"/>
                <a:gd name="connsiteX78" fmla="*/ 3183789 w 3251199"/>
                <a:gd name="connsiteY78" fmla="*/ 904586 h 3244850"/>
                <a:gd name="connsiteX79" fmla="*/ 3209340 w 3251199"/>
                <a:gd name="connsiteY79" fmla="*/ 956021 h 3244850"/>
                <a:gd name="connsiteX80" fmla="*/ 3251199 w 3251199"/>
                <a:gd name="connsiteY80" fmla="*/ 1070389 h 3244850"/>
                <a:gd name="connsiteX81" fmla="*/ 3251199 w 3251199"/>
                <a:gd name="connsiteY81" fmla="*/ 2178592 h 3244850"/>
                <a:gd name="connsiteX82" fmla="*/ 3209340 w 3251199"/>
                <a:gd name="connsiteY82" fmla="*/ 2292960 h 3244850"/>
                <a:gd name="connsiteX83" fmla="*/ 3183791 w 3251199"/>
                <a:gd name="connsiteY83" fmla="*/ 2344392 h 3244850"/>
                <a:gd name="connsiteX84" fmla="*/ 3175006 w 3251199"/>
                <a:gd name="connsiteY84" fmla="*/ 2366689 h 3244850"/>
                <a:gd name="connsiteX85" fmla="*/ 3145914 w 3251199"/>
                <a:gd name="connsiteY85" fmla="*/ 2420641 h 3244850"/>
                <a:gd name="connsiteX86" fmla="*/ 3116922 w 3251199"/>
                <a:gd name="connsiteY86" fmla="*/ 2479004 h 3244850"/>
                <a:gd name="connsiteX87" fmla="*/ 3103202 w 3251199"/>
                <a:gd name="connsiteY87" fmla="*/ 2499853 h 3244850"/>
                <a:gd name="connsiteX88" fmla="*/ 3101204 w 3251199"/>
                <a:gd name="connsiteY88" fmla="*/ 2503558 h 3244850"/>
                <a:gd name="connsiteX89" fmla="*/ 3034579 w 3251199"/>
                <a:gd name="connsiteY89" fmla="*/ 2604130 h 3244850"/>
                <a:gd name="connsiteX90" fmla="*/ 3003464 w 3251199"/>
                <a:gd name="connsiteY90" fmla="*/ 2651412 h 3244850"/>
                <a:gd name="connsiteX91" fmla="*/ 2950922 w 3251199"/>
                <a:gd name="connsiteY91" fmla="*/ 2713556 h 3244850"/>
                <a:gd name="connsiteX92" fmla="*/ 2919229 w 3251199"/>
                <a:gd name="connsiteY92" fmla="*/ 2753152 h 3244850"/>
                <a:gd name="connsiteX93" fmla="*/ 2904170 w 3251199"/>
                <a:gd name="connsiteY93" fmla="*/ 2768853 h 3244850"/>
                <a:gd name="connsiteX94" fmla="*/ 2870647 w 3251199"/>
                <a:gd name="connsiteY94" fmla="*/ 2808502 h 3244850"/>
                <a:gd name="connsiteX95" fmla="*/ 2828615 w 3251199"/>
                <a:gd name="connsiteY95" fmla="*/ 2847629 h 3244850"/>
                <a:gd name="connsiteX96" fmla="*/ 2812476 w 3251199"/>
                <a:gd name="connsiteY96" fmla="*/ 2864455 h 3244850"/>
                <a:gd name="connsiteX97" fmla="*/ 2782134 w 3251199"/>
                <a:gd name="connsiteY97" fmla="*/ 2890897 h 3244850"/>
                <a:gd name="connsiteX98" fmla="*/ 2720155 w 3251199"/>
                <a:gd name="connsiteY98" fmla="*/ 2948591 h 3244850"/>
                <a:gd name="connsiteX99" fmla="*/ 2553673 w 3251199"/>
                <a:gd name="connsiteY99" fmla="*/ 3069995 h 3244850"/>
                <a:gd name="connsiteX100" fmla="*/ 2466719 w 3251199"/>
                <a:gd name="connsiteY100" fmla="*/ 3118590 h 3244850"/>
                <a:gd name="connsiteX101" fmla="*/ 2437680 w 3251199"/>
                <a:gd name="connsiteY101" fmla="*/ 3135873 h 3244850"/>
                <a:gd name="connsiteX102" fmla="*/ 2424629 w 3251199"/>
                <a:gd name="connsiteY102" fmla="*/ 3142112 h 3244850"/>
                <a:gd name="connsiteX103" fmla="*/ 2372881 w 3251199"/>
                <a:gd name="connsiteY103" fmla="*/ 3171031 h 3244850"/>
                <a:gd name="connsiteX104" fmla="*/ 2312779 w 3251199"/>
                <a:gd name="connsiteY104" fmla="*/ 3195575 h 3244850"/>
                <a:gd name="connsiteX105" fmla="*/ 2296935 w 3251199"/>
                <a:gd name="connsiteY105" fmla="*/ 3203148 h 3244850"/>
                <a:gd name="connsiteX106" fmla="*/ 2270896 w 3251199"/>
                <a:gd name="connsiteY106" fmla="*/ 3212679 h 3244850"/>
                <a:gd name="connsiteX107" fmla="*/ 2192117 w 3251199"/>
                <a:gd name="connsiteY107" fmla="*/ 3244850 h 3244850"/>
                <a:gd name="connsiteX108" fmla="*/ 1059366 w 3251199"/>
                <a:gd name="connsiteY108" fmla="*/ 3244850 h 3244850"/>
                <a:gd name="connsiteX109" fmla="*/ 980585 w 3251199"/>
                <a:gd name="connsiteY109" fmla="*/ 3212678 h 3244850"/>
                <a:gd name="connsiteX110" fmla="*/ 954546 w 3251199"/>
                <a:gd name="connsiteY110" fmla="*/ 3203148 h 3244850"/>
                <a:gd name="connsiteX111" fmla="*/ 938703 w 3251199"/>
                <a:gd name="connsiteY111" fmla="*/ 3195575 h 3244850"/>
                <a:gd name="connsiteX112" fmla="*/ 878600 w 3251199"/>
                <a:gd name="connsiteY112" fmla="*/ 3171031 h 3244850"/>
                <a:gd name="connsiteX113" fmla="*/ 826853 w 3251199"/>
                <a:gd name="connsiteY113" fmla="*/ 3142112 h 3244850"/>
                <a:gd name="connsiteX114" fmla="*/ 813801 w 3251199"/>
                <a:gd name="connsiteY114" fmla="*/ 3135873 h 3244850"/>
                <a:gd name="connsiteX115" fmla="*/ 784760 w 3251199"/>
                <a:gd name="connsiteY115" fmla="*/ 3118588 h 3244850"/>
                <a:gd name="connsiteX116" fmla="*/ 697809 w 3251199"/>
                <a:gd name="connsiteY116" fmla="*/ 3069995 h 3244850"/>
                <a:gd name="connsiteX117" fmla="*/ 531326 w 3251199"/>
                <a:gd name="connsiteY117" fmla="*/ 2948591 h 3244850"/>
                <a:gd name="connsiteX118" fmla="*/ 469351 w 3251199"/>
                <a:gd name="connsiteY118" fmla="*/ 2890900 h 3244850"/>
                <a:gd name="connsiteX119" fmla="*/ 439004 w 3251199"/>
                <a:gd name="connsiteY119" fmla="*/ 2864455 h 3244850"/>
                <a:gd name="connsiteX120" fmla="*/ 422864 w 3251199"/>
                <a:gd name="connsiteY120" fmla="*/ 2847627 h 3244850"/>
                <a:gd name="connsiteX121" fmla="*/ 380834 w 3251199"/>
                <a:gd name="connsiteY121" fmla="*/ 2808502 h 3244850"/>
                <a:gd name="connsiteX122" fmla="*/ 347312 w 3251199"/>
                <a:gd name="connsiteY122" fmla="*/ 2768854 h 3244850"/>
                <a:gd name="connsiteX123" fmla="*/ 332252 w 3251199"/>
                <a:gd name="connsiteY123" fmla="*/ 2753152 h 3244850"/>
                <a:gd name="connsiteX124" fmla="*/ 300559 w 3251199"/>
                <a:gd name="connsiteY124" fmla="*/ 2713557 h 3244850"/>
                <a:gd name="connsiteX125" fmla="*/ 248017 w 3251199"/>
                <a:gd name="connsiteY125" fmla="*/ 2651412 h 3244850"/>
                <a:gd name="connsiteX126" fmla="*/ 216846 w 3251199"/>
                <a:gd name="connsiteY126" fmla="*/ 2604046 h 3244850"/>
                <a:gd name="connsiteX127" fmla="*/ 150277 w 3251199"/>
                <a:gd name="connsiteY127" fmla="*/ 2503558 h 3244850"/>
                <a:gd name="connsiteX128" fmla="*/ 148282 w 3251199"/>
                <a:gd name="connsiteY128" fmla="*/ 2499858 h 3244850"/>
                <a:gd name="connsiteX129" fmla="*/ 134558 w 3251199"/>
                <a:gd name="connsiteY129" fmla="*/ 2479004 h 3244850"/>
                <a:gd name="connsiteX130" fmla="*/ 105557 w 3251199"/>
                <a:gd name="connsiteY130" fmla="*/ 2420623 h 3244850"/>
                <a:gd name="connsiteX131" fmla="*/ 76475 w 3251199"/>
                <a:gd name="connsiteY131" fmla="*/ 2366689 h 3244850"/>
                <a:gd name="connsiteX132" fmla="*/ 67693 w 3251199"/>
                <a:gd name="connsiteY132" fmla="*/ 2344399 h 3244850"/>
                <a:gd name="connsiteX133" fmla="*/ 42140 w 3251199"/>
                <a:gd name="connsiteY133" fmla="*/ 2292960 h 3244850"/>
                <a:gd name="connsiteX134" fmla="*/ 140 w 3251199"/>
                <a:gd name="connsiteY134" fmla="*/ 2178208 h 3244850"/>
                <a:gd name="connsiteX135" fmla="*/ 0 w 3251199"/>
                <a:gd name="connsiteY135" fmla="*/ 2178590 h 3244850"/>
                <a:gd name="connsiteX136" fmla="*/ 0 w 3251199"/>
                <a:gd name="connsiteY136" fmla="*/ 1070392 h 3244850"/>
                <a:gd name="connsiteX137" fmla="*/ 140 w 3251199"/>
                <a:gd name="connsiteY137" fmla="*/ 1070774 h 3244850"/>
                <a:gd name="connsiteX138" fmla="*/ 42140 w 3251199"/>
                <a:gd name="connsiteY138" fmla="*/ 956021 h 3244850"/>
                <a:gd name="connsiteX139" fmla="*/ 67695 w 3251199"/>
                <a:gd name="connsiteY139" fmla="*/ 904579 h 3244850"/>
                <a:gd name="connsiteX140" fmla="*/ 76475 w 3251199"/>
                <a:gd name="connsiteY140" fmla="*/ 882293 h 3244850"/>
                <a:gd name="connsiteX141" fmla="*/ 105552 w 3251199"/>
                <a:gd name="connsiteY141" fmla="*/ 828369 h 3244850"/>
                <a:gd name="connsiteX142" fmla="*/ 134558 w 3251199"/>
                <a:gd name="connsiteY142" fmla="*/ 769978 h 3244850"/>
                <a:gd name="connsiteX143" fmla="*/ 148284 w 3251199"/>
                <a:gd name="connsiteY143" fmla="*/ 749120 h 3244850"/>
                <a:gd name="connsiteX144" fmla="*/ 150277 w 3251199"/>
                <a:gd name="connsiteY144" fmla="*/ 745424 h 3244850"/>
                <a:gd name="connsiteX145" fmla="*/ 216773 w 3251199"/>
                <a:gd name="connsiteY145" fmla="*/ 645048 h 3244850"/>
                <a:gd name="connsiteX146" fmla="*/ 248017 w 3251199"/>
                <a:gd name="connsiteY146" fmla="*/ 597570 h 3244850"/>
                <a:gd name="connsiteX147" fmla="*/ 300569 w 3251199"/>
                <a:gd name="connsiteY147" fmla="*/ 535413 h 3244850"/>
                <a:gd name="connsiteX148" fmla="*/ 332252 w 3251199"/>
                <a:gd name="connsiteY148" fmla="*/ 495831 h 3244850"/>
                <a:gd name="connsiteX149" fmla="*/ 347308 w 3251199"/>
                <a:gd name="connsiteY149" fmla="*/ 480133 h 3244850"/>
                <a:gd name="connsiteX150" fmla="*/ 380834 w 3251199"/>
                <a:gd name="connsiteY150" fmla="*/ 440480 h 3244850"/>
                <a:gd name="connsiteX151" fmla="*/ 422870 w 3251199"/>
                <a:gd name="connsiteY151" fmla="*/ 401350 h 3244850"/>
                <a:gd name="connsiteX152" fmla="*/ 439004 w 3251199"/>
                <a:gd name="connsiteY152" fmla="*/ 384527 h 3244850"/>
                <a:gd name="connsiteX153" fmla="*/ 469341 w 3251199"/>
                <a:gd name="connsiteY153" fmla="*/ 358090 h 3244850"/>
                <a:gd name="connsiteX154" fmla="*/ 531326 w 3251199"/>
                <a:gd name="connsiteY154" fmla="*/ 300391 h 3244850"/>
                <a:gd name="connsiteX155" fmla="*/ 697809 w 3251199"/>
                <a:gd name="connsiteY155" fmla="*/ 178987 h 3244850"/>
                <a:gd name="connsiteX156" fmla="*/ 784756 w 3251199"/>
                <a:gd name="connsiteY156" fmla="*/ 130396 h 3244850"/>
                <a:gd name="connsiteX157" fmla="*/ 813801 w 3251199"/>
                <a:gd name="connsiteY157" fmla="*/ 113108 h 3244850"/>
                <a:gd name="connsiteX158" fmla="*/ 826857 w 3251199"/>
                <a:gd name="connsiteY158" fmla="*/ 106868 h 3244850"/>
                <a:gd name="connsiteX159" fmla="*/ 878600 w 3251199"/>
                <a:gd name="connsiteY159" fmla="*/ 77951 h 3244850"/>
                <a:gd name="connsiteX160" fmla="*/ 938694 w 3251199"/>
                <a:gd name="connsiteY160" fmla="*/ 53410 h 3244850"/>
                <a:gd name="connsiteX161" fmla="*/ 954546 w 3251199"/>
                <a:gd name="connsiteY161" fmla="*/ 45833 h 3244850"/>
                <a:gd name="connsiteX162" fmla="*/ 980600 w 3251199"/>
                <a:gd name="connsiteY162" fmla="*/ 36297 h 3244850"/>
                <a:gd name="connsiteX163" fmla="*/ 1066149 w 3251199"/>
                <a:gd name="connsiteY163" fmla="*/ 1362 h 3244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</a:cxnLst>
              <a:rect l="l" t="t" r="r" b="b"/>
              <a:pathLst>
                <a:path w="3251199" h="3244850">
                  <a:moveTo>
                    <a:pt x="3145956" y="1721910"/>
                  </a:moveTo>
                  <a:lnTo>
                    <a:pt x="3091172" y="1724676"/>
                  </a:lnTo>
                  <a:cubicBezTo>
                    <a:pt x="2371554" y="1797758"/>
                    <a:pt x="1799457" y="2369855"/>
                    <a:pt x="1726376" y="3089473"/>
                  </a:cubicBezTo>
                  <a:lnTo>
                    <a:pt x="1723457" y="3147279"/>
                  </a:lnTo>
                  <a:lnTo>
                    <a:pt x="1778240" y="3144513"/>
                  </a:lnTo>
                  <a:cubicBezTo>
                    <a:pt x="2048097" y="3117108"/>
                    <a:pt x="2297209" y="3019528"/>
                    <a:pt x="2507040" y="2870311"/>
                  </a:cubicBezTo>
                  <a:lnTo>
                    <a:pt x="2596194" y="2801110"/>
                  </a:lnTo>
                  <a:lnTo>
                    <a:pt x="2720919" y="2685184"/>
                  </a:lnTo>
                  <a:lnTo>
                    <a:pt x="2790008" y="2610072"/>
                  </a:lnTo>
                  <a:cubicBezTo>
                    <a:pt x="2983576" y="2381146"/>
                    <a:pt x="3111064" y="2094550"/>
                    <a:pt x="3143037" y="1779716"/>
                  </a:cubicBezTo>
                  <a:close/>
                  <a:moveTo>
                    <a:pt x="105524" y="1721910"/>
                  </a:moveTo>
                  <a:lnTo>
                    <a:pt x="108443" y="1779716"/>
                  </a:lnTo>
                  <a:cubicBezTo>
                    <a:pt x="140417" y="2094550"/>
                    <a:pt x="267905" y="2381146"/>
                    <a:pt x="461473" y="2610072"/>
                  </a:cubicBezTo>
                  <a:lnTo>
                    <a:pt x="530560" y="2685181"/>
                  </a:lnTo>
                  <a:lnTo>
                    <a:pt x="655290" y="2801112"/>
                  </a:lnTo>
                  <a:lnTo>
                    <a:pt x="744441" y="2870311"/>
                  </a:lnTo>
                  <a:cubicBezTo>
                    <a:pt x="954272" y="3019528"/>
                    <a:pt x="1203384" y="3117108"/>
                    <a:pt x="1473240" y="3144513"/>
                  </a:cubicBezTo>
                  <a:lnTo>
                    <a:pt x="1528024" y="3147279"/>
                  </a:lnTo>
                  <a:lnTo>
                    <a:pt x="1525105" y="3089473"/>
                  </a:lnTo>
                  <a:cubicBezTo>
                    <a:pt x="1452024" y="2369855"/>
                    <a:pt x="879927" y="1797758"/>
                    <a:pt x="160308" y="1724676"/>
                  </a:cubicBezTo>
                  <a:close/>
                  <a:moveTo>
                    <a:pt x="1625740" y="556101"/>
                  </a:moveTo>
                  <a:lnTo>
                    <a:pt x="1607111" y="612315"/>
                  </a:lnTo>
                  <a:cubicBezTo>
                    <a:pt x="1437754" y="1057782"/>
                    <a:pt x="1088057" y="1414382"/>
                    <a:pt x="647205" y="1592929"/>
                  </a:cubicBezTo>
                  <a:lnTo>
                    <a:pt x="560680" y="1624491"/>
                  </a:lnTo>
                  <a:lnTo>
                    <a:pt x="647205" y="1656053"/>
                  </a:lnTo>
                  <a:cubicBezTo>
                    <a:pt x="1088057" y="1834600"/>
                    <a:pt x="1437754" y="2191200"/>
                    <a:pt x="1607111" y="2636667"/>
                  </a:cubicBezTo>
                  <a:lnTo>
                    <a:pt x="1625740" y="2692880"/>
                  </a:lnTo>
                  <a:lnTo>
                    <a:pt x="1644370" y="2636667"/>
                  </a:lnTo>
                  <a:cubicBezTo>
                    <a:pt x="1813728" y="2191200"/>
                    <a:pt x="2163425" y="1834600"/>
                    <a:pt x="2604276" y="1656053"/>
                  </a:cubicBezTo>
                  <a:lnTo>
                    <a:pt x="2690802" y="1624491"/>
                  </a:lnTo>
                  <a:lnTo>
                    <a:pt x="2604276" y="1592929"/>
                  </a:lnTo>
                  <a:cubicBezTo>
                    <a:pt x="2163425" y="1414382"/>
                    <a:pt x="1813728" y="1057782"/>
                    <a:pt x="1644370" y="612315"/>
                  </a:cubicBezTo>
                  <a:close/>
                  <a:moveTo>
                    <a:pt x="1723457" y="101702"/>
                  </a:moveTo>
                  <a:lnTo>
                    <a:pt x="1726376" y="159508"/>
                  </a:lnTo>
                  <a:cubicBezTo>
                    <a:pt x="1799457" y="879127"/>
                    <a:pt x="2371554" y="1451224"/>
                    <a:pt x="3091172" y="1524305"/>
                  </a:cubicBezTo>
                  <a:lnTo>
                    <a:pt x="3145956" y="1527071"/>
                  </a:lnTo>
                  <a:lnTo>
                    <a:pt x="3143037" y="1469265"/>
                  </a:lnTo>
                  <a:cubicBezTo>
                    <a:pt x="3111064" y="1154433"/>
                    <a:pt x="2983576" y="867836"/>
                    <a:pt x="2790008" y="638910"/>
                  </a:cubicBezTo>
                  <a:lnTo>
                    <a:pt x="2720916" y="563795"/>
                  </a:lnTo>
                  <a:lnTo>
                    <a:pt x="2596197" y="447874"/>
                  </a:lnTo>
                  <a:lnTo>
                    <a:pt x="2507040" y="378672"/>
                  </a:lnTo>
                  <a:cubicBezTo>
                    <a:pt x="2297209" y="229454"/>
                    <a:pt x="2048097" y="131874"/>
                    <a:pt x="1778240" y="104468"/>
                  </a:cubicBezTo>
                  <a:close/>
                  <a:moveTo>
                    <a:pt x="1528024" y="101702"/>
                  </a:moveTo>
                  <a:lnTo>
                    <a:pt x="1473240" y="104468"/>
                  </a:lnTo>
                  <a:cubicBezTo>
                    <a:pt x="1203384" y="131874"/>
                    <a:pt x="954272" y="229454"/>
                    <a:pt x="744441" y="378672"/>
                  </a:cubicBezTo>
                  <a:lnTo>
                    <a:pt x="655287" y="447872"/>
                  </a:lnTo>
                  <a:lnTo>
                    <a:pt x="530563" y="563798"/>
                  </a:lnTo>
                  <a:lnTo>
                    <a:pt x="461473" y="638910"/>
                  </a:lnTo>
                  <a:cubicBezTo>
                    <a:pt x="267905" y="867836"/>
                    <a:pt x="140417" y="1154433"/>
                    <a:pt x="108443" y="1469265"/>
                  </a:cubicBezTo>
                  <a:lnTo>
                    <a:pt x="105524" y="1527071"/>
                  </a:lnTo>
                  <a:lnTo>
                    <a:pt x="160308" y="1524305"/>
                  </a:lnTo>
                  <a:cubicBezTo>
                    <a:pt x="879927" y="1451224"/>
                    <a:pt x="1452024" y="879127"/>
                    <a:pt x="1525105" y="159508"/>
                  </a:cubicBezTo>
                  <a:close/>
                  <a:moveTo>
                    <a:pt x="1062428" y="0"/>
                  </a:moveTo>
                  <a:lnTo>
                    <a:pt x="2189054" y="0"/>
                  </a:lnTo>
                  <a:lnTo>
                    <a:pt x="2185333" y="1362"/>
                  </a:lnTo>
                  <a:lnTo>
                    <a:pt x="2270881" y="36297"/>
                  </a:lnTo>
                  <a:lnTo>
                    <a:pt x="2296935" y="45833"/>
                  </a:lnTo>
                  <a:lnTo>
                    <a:pt x="2312788" y="53411"/>
                  </a:lnTo>
                  <a:lnTo>
                    <a:pt x="2372881" y="77951"/>
                  </a:lnTo>
                  <a:lnTo>
                    <a:pt x="2424622" y="106866"/>
                  </a:lnTo>
                  <a:lnTo>
                    <a:pt x="2437680" y="113108"/>
                  </a:lnTo>
                  <a:lnTo>
                    <a:pt x="2466733" y="130400"/>
                  </a:lnTo>
                  <a:lnTo>
                    <a:pt x="2553673" y="178987"/>
                  </a:lnTo>
                  <a:cubicBezTo>
                    <a:pt x="2611645" y="216154"/>
                    <a:pt x="2667233" y="256715"/>
                    <a:pt x="2720155" y="300391"/>
                  </a:cubicBezTo>
                  <a:lnTo>
                    <a:pt x="2782129" y="358080"/>
                  </a:lnTo>
                  <a:lnTo>
                    <a:pt x="2812476" y="384526"/>
                  </a:lnTo>
                  <a:lnTo>
                    <a:pt x="2828617" y="401355"/>
                  </a:lnTo>
                  <a:lnTo>
                    <a:pt x="2870647" y="440480"/>
                  </a:lnTo>
                  <a:lnTo>
                    <a:pt x="2904169" y="480128"/>
                  </a:lnTo>
                  <a:lnTo>
                    <a:pt x="2919229" y="495830"/>
                  </a:lnTo>
                  <a:lnTo>
                    <a:pt x="2950922" y="535426"/>
                  </a:lnTo>
                  <a:lnTo>
                    <a:pt x="3003464" y="597570"/>
                  </a:lnTo>
                  <a:lnTo>
                    <a:pt x="3034597" y="644879"/>
                  </a:lnTo>
                  <a:lnTo>
                    <a:pt x="3101204" y="745424"/>
                  </a:lnTo>
                  <a:lnTo>
                    <a:pt x="3103201" y="749127"/>
                  </a:lnTo>
                  <a:lnTo>
                    <a:pt x="3116922" y="769978"/>
                  </a:lnTo>
                  <a:lnTo>
                    <a:pt x="3145918" y="828349"/>
                  </a:lnTo>
                  <a:lnTo>
                    <a:pt x="3175006" y="882293"/>
                  </a:lnTo>
                  <a:lnTo>
                    <a:pt x="3183789" y="904586"/>
                  </a:lnTo>
                  <a:lnTo>
                    <a:pt x="3209340" y="956021"/>
                  </a:lnTo>
                  <a:lnTo>
                    <a:pt x="3251199" y="1070389"/>
                  </a:lnTo>
                  <a:lnTo>
                    <a:pt x="3251199" y="2178592"/>
                  </a:lnTo>
                  <a:lnTo>
                    <a:pt x="3209340" y="2292960"/>
                  </a:lnTo>
                  <a:lnTo>
                    <a:pt x="3183791" y="2344392"/>
                  </a:lnTo>
                  <a:lnTo>
                    <a:pt x="3175006" y="2366689"/>
                  </a:lnTo>
                  <a:lnTo>
                    <a:pt x="3145914" y="2420641"/>
                  </a:lnTo>
                  <a:lnTo>
                    <a:pt x="3116922" y="2479004"/>
                  </a:lnTo>
                  <a:lnTo>
                    <a:pt x="3103202" y="2499853"/>
                  </a:lnTo>
                  <a:lnTo>
                    <a:pt x="3101204" y="2503558"/>
                  </a:lnTo>
                  <a:lnTo>
                    <a:pt x="3034579" y="2604130"/>
                  </a:lnTo>
                  <a:lnTo>
                    <a:pt x="3003464" y="2651412"/>
                  </a:lnTo>
                  <a:lnTo>
                    <a:pt x="2950922" y="2713556"/>
                  </a:lnTo>
                  <a:lnTo>
                    <a:pt x="2919229" y="2753152"/>
                  </a:lnTo>
                  <a:lnTo>
                    <a:pt x="2904170" y="2768853"/>
                  </a:lnTo>
                  <a:lnTo>
                    <a:pt x="2870647" y="2808502"/>
                  </a:lnTo>
                  <a:lnTo>
                    <a:pt x="2828615" y="2847629"/>
                  </a:lnTo>
                  <a:lnTo>
                    <a:pt x="2812476" y="2864455"/>
                  </a:lnTo>
                  <a:lnTo>
                    <a:pt x="2782134" y="2890897"/>
                  </a:lnTo>
                  <a:lnTo>
                    <a:pt x="2720155" y="2948591"/>
                  </a:lnTo>
                  <a:cubicBezTo>
                    <a:pt x="2667233" y="2992267"/>
                    <a:pt x="2611645" y="3032828"/>
                    <a:pt x="2553673" y="3069995"/>
                  </a:cubicBezTo>
                  <a:lnTo>
                    <a:pt x="2466719" y="3118590"/>
                  </a:lnTo>
                  <a:lnTo>
                    <a:pt x="2437680" y="3135873"/>
                  </a:lnTo>
                  <a:lnTo>
                    <a:pt x="2424629" y="3142112"/>
                  </a:lnTo>
                  <a:lnTo>
                    <a:pt x="2372881" y="3171031"/>
                  </a:lnTo>
                  <a:lnTo>
                    <a:pt x="2312779" y="3195575"/>
                  </a:lnTo>
                  <a:lnTo>
                    <a:pt x="2296935" y="3203148"/>
                  </a:lnTo>
                  <a:lnTo>
                    <a:pt x="2270896" y="3212679"/>
                  </a:lnTo>
                  <a:lnTo>
                    <a:pt x="2192117" y="3244850"/>
                  </a:lnTo>
                  <a:lnTo>
                    <a:pt x="1059366" y="3244850"/>
                  </a:lnTo>
                  <a:lnTo>
                    <a:pt x="980585" y="3212678"/>
                  </a:lnTo>
                  <a:lnTo>
                    <a:pt x="954546" y="3203148"/>
                  </a:lnTo>
                  <a:lnTo>
                    <a:pt x="938703" y="3195575"/>
                  </a:lnTo>
                  <a:lnTo>
                    <a:pt x="878600" y="3171031"/>
                  </a:lnTo>
                  <a:lnTo>
                    <a:pt x="826853" y="3142112"/>
                  </a:lnTo>
                  <a:lnTo>
                    <a:pt x="813801" y="3135873"/>
                  </a:lnTo>
                  <a:lnTo>
                    <a:pt x="784760" y="3118588"/>
                  </a:lnTo>
                  <a:lnTo>
                    <a:pt x="697809" y="3069995"/>
                  </a:lnTo>
                  <a:cubicBezTo>
                    <a:pt x="639836" y="3032828"/>
                    <a:pt x="584248" y="2992267"/>
                    <a:pt x="531326" y="2948591"/>
                  </a:cubicBezTo>
                  <a:lnTo>
                    <a:pt x="469351" y="2890900"/>
                  </a:lnTo>
                  <a:lnTo>
                    <a:pt x="439004" y="2864455"/>
                  </a:lnTo>
                  <a:lnTo>
                    <a:pt x="422864" y="2847627"/>
                  </a:lnTo>
                  <a:lnTo>
                    <a:pt x="380834" y="2808502"/>
                  </a:lnTo>
                  <a:lnTo>
                    <a:pt x="347312" y="2768854"/>
                  </a:lnTo>
                  <a:lnTo>
                    <a:pt x="332252" y="2753152"/>
                  </a:lnTo>
                  <a:lnTo>
                    <a:pt x="300559" y="2713557"/>
                  </a:lnTo>
                  <a:lnTo>
                    <a:pt x="248017" y="2651412"/>
                  </a:lnTo>
                  <a:lnTo>
                    <a:pt x="216846" y="2604046"/>
                  </a:lnTo>
                  <a:lnTo>
                    <a:pt x="150277" y="2503558"/>
                  </a:lnTo>
                  <a:lnTo>
                    <a:pt x="148282" y="2499858"/>
                  </a:lnTo>
                  <a:lnTo>
                    <a:pt x="134558" y="2479004"/>
                  </a:lnTo>
                  <a:lnTo>
                    <a:pt x="105557" y="2420623"/>
                  </a:lnTo>
                  <a:lnTo>
                    <a:pt x="76475" y="2366689"/>
                  </a:lnTo>
                  <a:lnTo>
                    <a:pt x="67693" y="2344399"/>
                  </a:lnTo>
                  <a:lnTo>
                    <a:pt x="42140" y="2292960"/>
                  </a:lnTo>
                  <a:lnTo>
                    <a:pt x="140" y="2178208"/>
                  </a:lnTo>
                  <a:lnTo>
                    <a:pt x="0" y="2178590"/>
                  </a:lnTo>
                  <a:lnTo>
                    <a:pt x="0" y="1070392"/>
                  </a:lnTo>
                  <a:lnTo>
                    <a:pt x="140" y="1070774"/>
                  </a:lnTo>
                  <a:lnTo>
                    <a:pt x="42140" y="956021"/>
                  </a:lnTo>
                  <a:lnTo>
                    <a:pt x="67695" y="904579"/>
                  </a:lnTo>
                  <a:lnTo>
                    <a:pt x="76475" y="882293"/>
                  </a:lnTo>
                  <a:lnTo>
                    <a:pt x="105552" y="828369"/>
                  </a:lnTo>
                  <a:lnTo>
                    <a:pt x="134558" y="769978"/>
                  </a:lnTo>
                  <a:lnTo>
                    <a:pt x="148284" y="749120"/>
                  </a:lnTo>
                  <a:lnTo>
                    <a:pt x="150277" y="745424"/>
                  </a:lnTo>
                  <a:lnTo>
                    <a:pt x="216773" y="645048"/>
                  </a:lnTo>
                  <a:lnTo>
                    <a:pt x="248017" y="597570"/>
                  </a:lnTo>
                  <a:lnTo>
                    <a:pt x="300569" y="535413"/>
                  </a:lnTo>
                  <a:lnTo>
                    <a:pt x="332252" y="495831"/>
                  </a:lnTo>
                  <a:lnTo>
                    <a:pt x="347308" y="480133"/>
                  </a:lnTo>
                  <a:lnTo>
                    <a:pt x="380834" y="440480"/>
                  </a:lnTo>
                  <a:lnTo>
                    <a:pt x="422870" y="401350"/>
                  </a:lnTo>
                  <a:lnTo>
                    <a:pt x="439004" y="384527"/>
                  </a:lnTo>
                  <a:lnTo>
                    <a:pt x="469341" y="358090"/>
                  </a:lnTo>
                  <a:lnTo>
                    <a:pt x="531326" y="300391"/>
                  </a:lnTo>
                  <a:cubicBezTo>
                    <a:pt x="584248" y="256715"/>
                    <a:pt x="639836" y="216154"/>
                    <a:pt x="697809" y="178987"/>
                  </a:cubicBezTo>
                  <a:lnTo>
                    <a:pt x="784756" y="130396"/>
                  </a:lnTo>
                  <a:lnTo>
                    <a:pt x="813801" y="113108"/>
                  </a:lnTo>
                  <a:lnTo>
                    <a:pt x="826857" y="106868"/>
                  </a:lnTo>
                  <a:lnTo>
                    <a:pt x="878600" y="77951"/>
                  </a:lnTo>
                  <a:lnTo>
                    <a:pt x="938694" y="53410"/>
                  </a:lnTo>
                  <a:lnTo>
                    <a:pt x="954546" y="45833"/>
                  </a:lnTo>
                  <a:lnTo>
                    <a:pt x="980600" y="36297"/>
                  </a:lnTo>
                  <a:lnTo>
                    <a:pt x="1066149" y="1362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6" name="グループ化 175">
            <a:extLst>
              <a:ext uri="{FF2B5EF4-FFF2-40B4-BE49-F238E27FC236}">
                <a16:creationId xmlns:a16="http://schemas.microsoft.com/office/drawing/2014/main" id="{522931EB-32AD-4C1E-8725-A6BAC66905C6}"/>
              </a:ext>
            </a:extLst>
          </p:cNvPr>
          <p:cNvGrpSpPr/>
          <p:nvPr/>
        </p:nvGrpSpPr>
        <p:grpSpPr>
          <a:xfrm>
            <a:off x="5944330" y="4922620"/>
            <a:ext cx="1507682" cy="1510796"/>
            <a:chOff x="2401378" y="2264793"/>
            <a:chExt cx="1474750" cy="1510796"/>
          </a:xfrm>
          <a:solidFill>
            <a:schemeClr val="bg1">
              <a:lumMod val="95000"/>
            </a:schemeClr>
          </a:solidFill>
        </p:grpSpPr>
        <p:sp>
          <p:nvSpPr>
            <p:cNvPr id="177" name="正方形/長方形 176">
              <a:extLst>
                <a:ext uri="{FF2B5EF4-FFF2-40B4-BE49-F238E27FC236}">
                  <a16:creationId xmlns:a16="http://schemas.microsoft.com/office/drawing/2014/main" id="{4CBD1B0B-235C-4030-A817-264478CB9BC4}"/>
                </a:ext>
              </a:extLst>
            </p:cNvPr>
            <p:cNvSpPr/>
            <p:nvPr/>
          </p:nvSpPr>
          <p:spPr>
            <a:xfrm>
              <a:off x="2401378" y="2264793"/>
              <a:ext cx="1474750" cy="1510796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8" name="フリーフォーム: 図形 177">
              <a:extLst>
                <a:ext uri="{FF2B5EF4-FFF2-40B4-BE49-F238E27FC236}">
                  <a16:creationId xmlns:a16="http://schemas.microsoft.com/office/drawing/2014/main" id="{2D8EA40F-2CF0-4C15-B4AE-1414BA4DD23C}"/>
                </a:ext>
              </a:extLst>
            </p:cNvPr>
            <p:cNvSpPr/>
            <p:nvPr/>
          </p:nvSpPr>
          <p:spPr>
            <a:xfrm>
              <a:off x="2401378" y="2264793"/>
              <a:ext cx="1474750" cy="1510282"/>
            </a:xfrm>
            <a:custGeom>
              <a:avLst/>
              <a:gdLst>
                <a:gd name="connsiteX0" fmla="*/ 2619538 w 2846358"/>
                <a:gd name="connsiteY0" fmla="*/ 1653505 h 2846358"/>
                <a:gd name="connsiteX1" fmla="*/ 2599716 w 2846358"/>
                <a:gd name="connsiteY1" fmla="*/ 1656530 h 2846358"/>
                <a:gd name="connsiteX2" fmla="*/ 1651321 w 2846358"/>
                <a:gd name="connsiteY2" fmla="*/ 2604925 h 2846358"/>
                <a:gd name="connsiteX3" fmla="*/ 1648985 w 2846358"/>
                <a:gd name="connsiteY3" fmla="*/ 2620228 h 2846358"/>
                <a:gd name="connsiteX4" fmla="*/ 1668806 w 2846358"/>
                <a:gd name="connsiteY4" fmla="*/ 2617203 h 2846358"/>
                <a:gd name="connsiteX5" fmla="*/ 2617203 w 2846358"/>
                <a:gd name="connsiteY5" fmla="*/ 1668806 h 2846358"/>
                <a:gd name="connsiteX6" fmla="*/ 226821 w 2846358"/>
                <a:gd name="connsiteY6" fmla="*/ 1653505 h 2846358"/>
                <a:gd name="connsiteX7" fmla="*/ 229157 w 2846358"/>
                <a:gd name="connsiteY7" fmla="*/ 1668806 h 2846358"/>
                <a:gd name="connsiteX8" fmla="*/ 1177552 w 2846358"/>
                <a:gd name="connsiteY8" fmla="*/ 2617203 h 2846358"/>
                <a:gd name="connsiteX9" fmla="*/ 1197374 w 2846358"/>
                <a:gd name="connsiteY9" fmla="*/ 2620228 h 2846358"/>
                <a:gd name="connsiteX10" fmla="*/ 1195039 w 2846358"/>
                <a:gd name="connsiteY10" fmla="*/ 2604925 h 2846358"/>
                <a:gd name="connsiteX11" fmla="*/ 246642 w 2846358"/>
                <a:gd name="connsiteY11" fmla="*/ 1656530 h 2846358"/>
                <a:gd name="connsiteX12" fmla="*/ 1423179 w 2846358"/>
                <a:gd name="connsiteY12" fmla="*/ 756574 h 2846358"/>
                <a:gd name="connsiteX13" fmla="*/ 1344446 w 2846358"/>
                <a:gd name="connsiteY13" fmla="*/ 901631 h 2846358"/>
                <a:gd name="connsiteX14" fmla="*/ 773262 w 2846358"/>
                <a:gd name="connsiteY14" fmla="*/ 1420387 h 2846358"/>
                <a:gd name="connsiteX15" fmla="*/ 767374 w 2846358"/>
                <a:gd name="connsiteY15" fmla="*/ 1423135 h 2846358"/>
                <a:gd name="connsiteX16" fmla="*/ 773262 w 2846358"/>
                <a:gd name="connsiteY16" fmla="*/ 1425972 h 2846358"/>
                <a:gd name="connsiteX17" fmla="*/ 1344446 w 2846358"/>
                <a:gd name="connsiteY17" fmla="*/ 1944727 h 2846358"/>
                <a:gd name="connsiteX18" fmla="*/ 1425013 w 2846358"/>
                <a:gd name="connsiteY18" fmla="*/ 2077347 h 2846358"/>
                <a:gd name="connsiteX19" fmla="*/ 1459773 w 2846358"/>
                <a:gd name="connsiteY19" fmla="*/ 2010460 h 2846358"/>
                <a:gd name="connsiteX20" fmla="*/ 2073098 w 2846358"/>
                <a:gd name="connsiteY20" fmla="*/ 1425972 h 2846358"/>
                <a:gd name="connsiteX21" fmla="*/ 2078985 w 2846358"/>
                <a:gd name="connsiteY21" fmla="*/ 1423135 h 2846358"/>
                <a:gd name="connsiteX22" fmla="*/ 2073098 w 2846358"/>
                <a:gd name="connsiteY22" fmla="*/ 1420387 h 2846358"/>
                <a:gd name="connsiteX23" fmla="*/ 1501914 w 2846358"/>
                <a:gd name="connsiteY23" fmla="*/ 901631 h 2846358"/>
                <a:gd name="connsiteX24" fmla="*/ 1648985 w 2846358"/>
                <a:gd name="connsiteY24" fmla="*/ 226132 h 2846358"/>
                <a:gd name="connsiteX25" fmla="*/ 1651321 w 2846358"/>
                <a:gd name="connsiteY25" fmla="*/ 241433 h 2846358"/>
                <a:gd name="connsiteX26" fmla="*/ 2599716 w 2846358"/>
                <a:gd name="connsiteY26" fmla="*/ 1189830 h 2846358"/>
                <a:gd name="connsiteX27" fmla="*/ 2619538 w 2846358"/>
                <a:gd name="connsiteY27" fmla="*/ 1192855 h 2846358"/>
                <a:gd name="connsiteX28" fmla="*/ 2617203 w 2846358"/>
                <a:gd name="connsiteY28" fmla="*/ 1177552 h 2846358"/>
                <a:gd name="connsiteX29" fmla="*/ 1668806 w 2846358"/>
                <a:gd name="connsiteY29" fmla="*/ 229157 h 2846358"/>
                <a:gd name="connsiteX30" fmla="*/ 1197374 w 2846358"/>
                <a:gd name="connsiteY30" fmla="*/ 226132 h 2846358"/>
                <a:gd name="connsiteX31" fmla="*/ 1177552 w 2846358"/>
                <a:gd name="connsiteY31" fmla="*/ 229157 h 2846358"/>
                <a:gd name="connsiteX32" fmla="*/ 229157 w 2846358"/>
                <a:gd name="connsiteY32" fmla="*/ 1177552 h 2846358"/>
                <a:gd name="connsiteX33" fmla="*/ 226821 w 2846358"/>
                <a:gd name="connsiteY33" fmla="*/ 1192855 h 2846358"/>
                <a:gd name="connsiteX34" fmla="*/ 246642 w 2846358"/>
                <a:gd name="connsiteY34" fmla="*/ 1189830 h 2846358"/>
                <a:gd name="connsiteX35" fmla="*/ 1195039 w 2846358"/>
                <a:gd name="connsiteY35" fmla="*/ 241433 h 2846358"/>
                <a:gd name="connsiteX36" fmla="*/ 648746 w 2846358"/>
                <a:gd name="connsiteY36" fmla="*/ 0 h 2846358"/>
                <a:gd name="connsiteX37" fmla="*/ 2197613 w 2846358"/>
                <a:gd name="connsiteY37" fmla="*/ 0 h 2846358"/>
                <a:gd name="connsiteX38" fmla="*/ 2392524 w 2846358"/>
                <a:gd name="connsiteY38" fmla="*/ 124919 h 2846358"/>
                <a:gd name="connsiteX39" fmla="*/ 2721440 w 2846358"/>
                <a:gd name="connsiteY39" fmla="*/ 453836 h 2846358"/>
                <a:gd name="connsiteX40" fmla="*/ 2846358 w 2846358"/>
                <a:gd name="connsiteY40" fmla="*/ 648746 h 2846358"/>
                <a:gd name="connsiteX41" fmla="*/ 2846358 w 2846358"/>
                <a:gd name="connsiteY41" fmla="*/ 2197614 h 2846358"/>
                <a:gd name="connsiteX42" fmla="*/ 2721440 w 2846358"/>
                <a:gd name="connsiteY42" fmla="*/ 2392524 h 2846358"/>
                <a:gd name="connsiteX43" fmla="*/ 2392524 w 2846358"/>
                <a:gd name="connsiteY43" fmla="*/ 2721440 h 2846358"/>
                <a:gd name="connsiteX44" fmla="*/ 2197613 w 2846358"/>
                <a:gd name="connsiteY44" fmla="*/ 2846358 h 2846358"/>
                <a:gd name="connsiteX45" fmla="*/ 648745 w 2846358"/>
                <a:gd name="connsiteY45" fmla="*/ 2846358 h 2846358"/>
                <a:gd name="connsiteX46" fmla="*/ 453835 w 2846358"/>
                <a:gd name="connsiteY46" fmla="*/ 2721440 h 2846358"/>
                <a:gd name="connsiteX47" fmla="*/ 124919 w 2846358"/>
                <a:gd name="connsiteY47" fmla="*/ 2392524 h 2846358"/>
                <a:gd name="connsiteX48" fmla="*/ 0 w 2846358"/>
                <a:gd name="connsiteY48" fmla="*/ 2197614 h 2846358"/>
                <a:gd name="connsiteX49" fmla="*/ 0 w 2846358"/>
                <a:gd name="connsiteY49" fmla="*/ 648746 h 2846358"/>
                <a:gd name="connsiteX50" fmla="*/ 124919 w 2846358"/>
                <a:gd name="connsiteY50" fmla="*/ 453836 h 2846358"/>
                <a:gd name="connsiteX51" fmla="*/ 453835 w 2846358"/>
                <a:gd name="connsiteY51" fmla="*/ 124919 h 2846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2846358" h="2846358">
                  <a:moveTo>
                    <a:pt x="2619538" y="1653505"/>
                  </a:moveTo>
                  <a:lnTo>
                    <a:pt x="2599716" y="1656530"/>
                  </a:lnTo>
                  <a:cubicBezTo>
                    <a:pt x="2123676" y="1753942"/>
                    <a:pt x="1748732" y="2128885"/>
                    <a:pt x="1651321" y="2604925"/>
                  </a:cubicBezTo>
                  <a:lnTo>
                    <a:pt x="1648985" y="2620228"/>
                  </a:lnTo>
                  <a:lnTo>
                    <a:pt x="1668806" y="2617203"/>
                  </a:lnTo>
                  <a:cubicBezTo>
                    <a:pt x="2144846" y="2519791"/>
                    <a:pt x="2519790" y="2144846"/>
                    <a:pt x="2617203" y="1668806"/>
                  </a:cubicBezTo>
                  <a:close/>
                  <a:moveTo>
                    <a:pt x="226821" y="1653505"/>
                  </a:moveTo>
                  <a:lnTo>
                    <a:pt x="229157" y="1668806"/>
                  </a:lnTo>
                  <a:cubicBezTo>
                    <a:pt x="326569" y="2144846"/>
                    <a:pt x="701512" y="2519791"/>
                    <a:pt x="1177552" y="2617203"/>
                  </a:cubicBezTo>
                  <a:lnTo>
                    <a:pt x="1197374" y="2620228"/>
                  </a:lnTo>
                  <a:lnTo>
                    <a:pt x="1195039" y="2604925"/>
                  </a:lnTo>
                  <a:cubicBezTo>
                    <a:pt x="1097627" y="2128885"/>
                    <a:pt x="722682" y="1753942"/>
                    <a:pt x="246642" y="1656530"/>
                  </a:cubicBezTo>
                  <a:close/>
                  <a:moveTo>
                    <a:pt x="1423179" y="756574"/>
                  </a:moveTo>
                  <a:lnTo>
                    <a:pt x="1344446" y="901631"/>
                  </a:lnTo>
                  <a:cubicBezTo>
                    <a:pt x="1198872" y="1117108"/>
                    <a:pt x="1002821" y="1295683"/>
                    <a:pt x="773262" y="1420387"/>
                  </a:cubicBezTo>
                  <a:lnTo>
                    <a:pt x="767374" y="1423135"/>
                  </a:lnTo>
                  <a:lnTo>
                    <a:pt x="773262" y="1425972"/>
                  </a:lnTo>
                  <a:cubicBezTo>
                    <a:pt x="1002821" y="1550677"/>
                    <a:pt x="1198872" y="1729250"/>
                    <a:pt x="1344446" y="1944727"/>
                  </a:cubicBezTo>
                  <a:lnTo>
                    <a:pt x="1425013" y="2077347"/>
                  </a:lnTo>
                  <a:lnTo>
                    <a:pt x="1459773" y="2010460"/>
                  </a:lnTo>
                  <a:cubicBezTo>
                    <a:pt x="1608612" y="1765504"/>
                    <a:pt x="1820581" y="1563147"/>
                    <a:pt x="2073098" y="1425972"/>
                  </a:cubicBezTo>
                  <a:lnTo>
                    <a:pt x="2078985" y="1423135"/>
                  </a:lnTo>
                  <a:lnTo>
                    <a:pt x="2073098" y="1420387"/>
                  </a:lnTo>
                  <a:cubicBezTo>
                    <a:pt x="1843537" y="1295683"/>
                    <a:pt x="1647488" y="1117108"/>
                    <a:pt x="1501914" y="901631"/>
                  </a:cubicBezTo>
                  <a:close/>
                  <a:moveTo>
                    <a:pt x="1648985" y="226132"/>
                  </a:moveTo>
                  <a:lnTo>
                    <a:pt x="1651321" y="241433"/>
                  </a:lnTo>
                  <a:cubicBezTo>
                    <a:pt x="1748732" y="717473"/>
                    <a:pt x="2123676" y="1092418"/>
                    <a:pt x="2599716" y="1189830"/>
                  </a:cubicBezTo>
                  <a:lnTo>
                    <a:pt x="2619538" y="1192855"/>
                  </a:lnTo>
                  <a:lnTo>
                    <a:pt x="2617203" y="1177552"/>
                  </a:lnTo>
                  <a:cubicBezTo>
                    <a:pt x="2519790" y="701512"/>
                    <a:pt x="2144846" y="326569"/>
                    <a:pt x="1668806" y="229157"/>
                  </a:cubicBezTo>
                  <a:close/>
                  <a:moveTo>
                    <a:pt x="1197374" y="226132"/>
                  </a:moveTo>
                  <a:lnTo>
                    <a:pt x="1177552" y="229157"/>
                  </a:lnTo>
                  <a:cubicBezTo>
                    <a:pt x="701512" y="326569"/>
                    <a:pt x="326569" y="701512"/>
                    <a:pt x="229157" y="1177552"/>
                  </a:cubicBezTo>
                  <a:lnTo>
                    <a:pt x="226821" y="1192855"/>
                  </a:lnTo>
                  <a:lnTo>
                    <a:pt x="246642" y="1189830"/>
                  </a:lnTo>
                  <a:cubicBezTo>
                    <a:pt x="722682" y="1092418"/>
                    <a:pt x="1097627" y="717473"/>
                    <a:pt x="1195039" y="241433"/>
                  </a:cubicBezTo>
                  <a:close/>
                  <a:moveTo>
                    <a:pt x="648746" y="0"/>
                  </a:moveTo>
                  <a:lnTo>
                    <a:pt x="2197613" y="0"/>
                  </a:lnTo>
                  <a:lnTo>
                    <a:pt x="2392524" y="124919"/>
                  </a:lnTo>
                  <a:cubicBezTo>
                    <a:pt x="2517280" y="218219"/>
                    <a:pt x="2628140" y="329079"/>
                    <a:pt x="2721440" y="453836"/>
                  </a:cubicBezTo>
                  <a:lnTo>
                    <a:pt x="2846358" y="648746"/>
                  </a:lnTo>
                  <a:lnTo>
                    <a:pt x="2846358" y="2197614"/>
                  </a:lnTo>
                  <a:lnTo>
                    <a:pt x="2721440" y="2392524"/>
                  </a:lnTo>
                  <a:cubicBezTo>
                    <a:pt x="2628140" y="2517280"/>
                    <a:pt x="2517280" y="2628140"/>
                    <a:pt x="2392524" y="2721440"/>
                  </a:cubicBezTo>
                  <a:lnTo>
                    <a:pt x="2197613" y="2846358"/>
                  </a:lnTo>
                  <a:lnTo>
                    <a:pt x="648745" y="2846358"/>
                  </a:lnTo>
                  <a:lnTo>
                    <a:pt x="453835" y="2721440"/>
                  </a:lnTo>
                  <a:cubicBezTo>
                    <a:pt x="329079" y="2628140"/>
                    <a:pt x="218219" y="2517280"/>
                    <a:pt x="124919" y="2392524"/>
                  </a:cubicBezTo>
                  <a:lnTo>
                    <a:pt x="0" y="2197614"/>
                  </a:lnTo>
                  <a:lnTo>
                    <a:pt x="0" y="648746"/>
                  </a:lnTo>
                  <a:lnTo>
                    <a:pt x="124919" y="453836"/>
                  </a:lnTo>
                  <a:cubicBezTo>
                    <a:pt x="218219" y="329079"/>
                    <a:pt x="329079" y="218219"/>
                    <a:pt x="453835" y="124919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79" name="グループ化 178">
            <a:extLst>
              <a:ext uri="{FF2B5EF4-FFF2-40B4-BE49-F238E27FC236}">
                <a16:creationId xmlns:a16="http://schemas.microsoft.com/office/drawing/2014/main" id="{1829C39C-DED9-4F41-AFE8-26D73B2FE829}"/>
              </a:ext>
            </a:extLst>
          </p:cNvPr>
          <p:cNvGrpSpPr/>
          <p:nvPr/>
        </p:nvGrpSpPr>
        <p:grpSpPr>
          <a:xfrm>
            <a:off x="5972835" y="846450"/>
            <a:ext cx="1499685" cy="1507846"/>
            <a:chOff x="5570696" y="2262847"/>
            <a:chExt cx="2333625" cy="2346324"/>
          </a:xfrm>
          <a:solidFill>
            <a:schemeClr val="bg1">
              <a:lumMod val="95000"/>
            </a:schemeClr>
          </a:solidFill>
        </p:grpSpPr>
        <p:sp>
          <p:nvSpPr>
            <p:cNvPr id="180" name="正方形/長方形 179">
              <a:extLst>
                <a:ext uri="{FF2B5EF4-FFF2-40B4-BE49-F238E27FC236}">
                  <a16:creationId xmlns:a16="http://schemas.microsoft.com/office/drawing/2014/main" id="{3372B23B-CB4F-4643-8634-159F2046C46C}"/>
                </a:ext>
              </a:extLst>
            </p:cNvPr>
            <p:cNvSpPr/>
            <p:nvPr/>
          </p:nvSpPr>
          <p:spPr>
            <a:xfrm>
              <a:off x="5570696" y="2262847"/>
              <a:ext cx="2333625" cy="2346324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1" name="フリーフォーム: 図形 180">
              <a:extLst>
                <a:ext uri="{FF2B5EF4-FFF2-40B4-BE49-F238E27FC236}">
                  <a16:creationId xmlns:a16="http://schemas.microsoft.com/office/drawing/2014/main" id="{ECC4D0B8-AD20-47E3-8C37-0104130CE1CB}"/>
                </a:ext>
              </a:extLst>
            </p:cNvPr>
            <p:cNvSpPr/>
            <p:nvPr/>
          </p:nvSpPr>
          <p:spPr>
            <a:xfrm>
              <a:off x="5570696" y="2262847"/>
              <a:ext cx="2333625" cy="2346324"/>
            </a:xfrm>
            <a:custGeom>
              <a:avLst/>
              <a:gdLst>
                <a:gd name="connsiteX0" fmla="*/ 2300916 w 2333625"/>
                <a:gd name="connsiteY0" fmla="*/ 1210519 h 2346324"/>
                <a:gd name="connsiteX1" fmla="*/ 2219858 w 2333625"/>
                <a:gd name="connsiteY1" fmla="*/ 1214612 h 2346324"/>
                <a:gd name="connsiteX2" fmla="*/ 1205881 w 2333625"/>
                <a:gd name="connsiteY2" fmla="*/ 2228589 h 2346324"/>
                <a:gd name="connsiteX3" fmla="*/ 1201903 w 2333625"/>
                <a:gd name="connsiteY3" fmla="*/ 2307380 h 2346324"/>
                <a:gd name="connsiteX4" fmla="*/ 1282961 w 2333625"/>
                <a:gd name="connsiteY4" fmla="*/ 2303287 h 2346324"/>
                <a:gd name="connsiteX5" fmla="*/ 2296937 w 2333625"/>
                <a:gd name="connsiteY5" fmla="*/ 1289310 h 2346324"/>
                <a:gd name="connsiteX6" fmla="*/ 32709 w 2333625"/>
                <a:gd name="connsiteY6" fmla="*/ 1210519 h 2346324"/>
                <a:gd name="connsiteX7" fmla="*/ 36687 w 2333625"/>
                <a:gd name="connsiteY7" fmla="*/ 1289310 h 2346324"/>
                <a:gd name="connsiteX8" fmla="*/ 1050664 w 2333625"/>
                <a:gd name="connsiteY8" fmla="*/ 2303287 h 2346324"/>
                <a:gd name="connsiteX9" fmla="*/ 1131723 w 2333625"/>
                <a:gd name="connsiteY9" fmla="*/ 2307380 h 2346324"/>
                <a:gd name="connsiteX10" fmla="*/ 1127744 w 2333625"/>
                <a:gd name="connsiteY10" fmla="*/ 2228589 h 2346324"/>
                <a:gd name="connsiteX11" fmla="*/ 113768 w 2333625"/>
                <a:gd name="connsiteY11" fmla="*/ 1214612 h 2346324"/>
                <a:gd name="connsiteX12" fmla="*/ 1166955 w 2333625"/>
                <a:gd name="connsiteY12" fmla="*/ 269579 h 2346324"/>
                <a:gd name="connsiteX13" fmla="*/ 1161814 w 2333625"/>
                <a:gd name="connsiteY13" fmla="*/ 294325 h 2346324"/>
                <a:gd name="connsiteX14" fmla="*/ 354507 w 2333625"/>
                <a:gd name="connsiteY14" fmla="*/ 1147781 h 2346324"/>
                <a:gd name="connsiteX15" fmla="*/ 250398 w 2333625"/>
                <a:gd name="connsiteY15" fmla="*/ 1174550 h 2346324"/>
                <a:gd name="connsiteX16" fmla="*/ 354508 w 2333625"/>
                <a:gd name="connsiteY16" fmla="*/ 1198544 h 2346324"/>
                <a:gd name="connsiteX17" fmla="*/ 1103456 w 2333625"/>
                <a:gd name="connsiteY17" fmla="*/ 1877585 h 2346324"/>
                <a:gd name="connsiteX18" fmla="*/ 1166813 w 2333625"/>
                <a:gd name="connsiteY18" fmla="*/ 2081688 h 2346324"/>
                <a:gd name="connsiteX19" fmla="*/ 1230170 w 2333625"/>
                <a:gd name="connsiteY19" fmla="*/ 1877585 h 2346324"/>
                <a:gd name="connsiteX20" fmla="*/ 1979118 w 2333625"/>
                <a:gd name="connsiteY20" fmla="*/ 1198544 h 2346324"/>
                <a:gd name="connsiteX21" fmla="*/ 2083227 w 2333625"/>
                <a:gd name="connsiteY21" fmla="*/ 1174550 h 2346324"/>
                <a:gd name="connsiteX22" fmla="*/ 1979118 w 2333625"/>
                <a:gd name="connsiteY22" fmla="*/ 1147781 h 2346324"/>
                <a:gd name="connsiteX23" fmla="*/ 1189813 w 2333625"/>
                <a:gd name="connsiteY23" fmla="*/ 358475 h 2346324"/>
                <a:gd name="connsiteX24" fmla="*/ 1201903 w 2333625"/>
                <a:gd name="connsiteY24" fmla="*/ 38944 h 2346324"/>
                <a:gd name="connsiteX25" fmla="*/ 1205881 w 2333625"/>
                <a:gd name="connsiteY25" fmla="*/ 117736 h 2346324"/>
                <a:gd name="connsiteX26" fmla="*/ 2219858 w 2333625"/>
                <a:gd name="connsiteY26" fmla="*/ 1131712 h 2346324"/>
                <a:gd name="connsiteX27" fmla="*/ 2300916 w 2333625"/>
                <a:gd name="connsiteY27" fmla="*/ 1135805 h 2346324"/>
                <a:gd name="connsiteX28" fmla="*/ 2296937 w 2333625"/>
                <a:gd name="connsiteY28" fmla="*/ 1057014 h 2346324"/>
                <a:gd name="connsiteX29" fmla="*/ 1282961 w 2333625"/>
                <a:gd name="connsiteY29" fmla="*/ 43037 h 2346324"/>
                <a:gd name="connsiteX30" fmla="*/ 1131723 w 2333625"/>
                <a:gd name="connsiteY30" fmla="*/ 38944 h 2346324"/>
                <a:gd name="connsiteX31" fmla="*/ 1050664 w 2333625"/>
                <a:gd name="connsiteY31" fmla="*/ 43037 h 2346324"/>
                <a:gd name="connsiteX32" fmla="*/ 36687 w 2333625"/>
                <a:gd name="connsiteY32" fmla="*/ 1057014 h 2346324"/>
                <a:gd name="connsiteX33" fmla="*/ 32709 w 2333625"/>
                <a:gd name="connsiteY33" fmla="*/ 1135805 h 2346324"/>
                <a:gd name="connsiteX34" fmla="*/ 113768 w 2333625"/>
                <a:gd name="connsiteY34" fmla="*/ 1131712 h 2346324"/>
                <a:gd name="connsiteX35" fmla="*/ 1127744 w 2333625"/>
                <a:gd name="connsiteY35" fmla="*/ 117736 h 2346324"/>
                <a:gd name="connsiteX36" fmla="*/ 916386 w 2333625"/>
                <a:gd name="connsiteY36" fmla="*/ 0 h 2346324"/>
                <a:gd name="connsiteX37" fmla="*/ 1417239 w 2333625"/>
                <a:gd name="connsiteY37" fmla="*/ 0 h 2346324"/>
                <a:gd name="connsiteX38" fmla="*/ 1495369 w 2333625"/>
                <a:gd name="connsiteY38" fmla="*/ 18541 h 2346324"/>
                <a:gd name="connsiteX39" fmla="*/ 2321434 w 2333625"/>
                <a:gd name="connsiteY39" fmla="*/ 844607 h 2346324"/>
                <a:gd name="connsiteX40" fmla="*/ 2333625 w 2333625"/>
                <a:gd name="connsiteY40" fmla="*/ 895980 h 2346324"/>
                <a:gd name="connsiteX41" fmla="*/ 2333625 w 2333625"/>
                <a:gd name="connsiteY41" fmla="*/ 1450345 h 2346324"/>
                <a:gd name="connsiteX42" fmla="*/ 2321434 w 2333625"/>
                <a:gd name="connsiteY42" fmla="*/ 1501718 h 2346324"/>
                <a:gd name="connsiteX43" fmla="*/ 1495369 w 2333625"/>
                <a:gd name="connsiteY43" fmla="*/ 2327784 h 2346324"/>
                <a:gd name="connsiteX44" fmla="*/ 1417240 w 2333625"/>
                <a:gd name="connsiteY44" fmla="*/ 2346324 h 2346324"/>
                <a:gd name="connsiteX45" fmla="*/ 916385 w 2333625"/>
                <a:gd name="connsiteY45" fmla="*/ 2346324 h 2346324"/>
                <a:gd name="connsiteX46" fmla="*/ 838257 w 2333625"/>
                <a:gd name="connsiteY46" fmla="*/ 2327784 h 2346324"/>
                <a:gd name="connsiteX47" fmla="*/ 12191 w 2333625"/>
                <a:gd name="connsiteY47" fmla="*/ 1501718 h 2346324"/>
                <a:gd name="connsiteX48" fmla="*/ 0 w 2333625"/>
                <a:gd name="connsiteY48" fmla="*/ 1450345 h 2346324"/>
                <a:gd name="connsiteX49" fmla="*/ 0 w 2333625"/>
                <a:gd name="connsiteY49" fmla="*/ 895981 h 2346324"/>
                <a:gd name="connsiteX50" fmla="*/ 12191 w 2333625"/>
                <a:gd name="connsiteY50" fmla="*/ 844607 h 2346324"/>
                <a:gd name="connsiteX51" fmla="*/ 838257 w 2333625"/>
                <a:gd name="connsiteY51" fmla="*/ 18541 h 2346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2333625" h="2346324">
                  <a:moveTo>
                    <a:pt x="2300916" y="1210519"/>
                  </a:moveTo>
                  <a:lnTo>
                    <a:pt x="2219858" y="1214612"/>
                  </a:lnTo>
                  <a:cubicBezTo>
                    <a:pt x="1685217" y="1268908"/>
                    <a:pt x="1260177" y="1693948"/>
                    <a:pt x="1205881" y="2228589"/>
                  </a:cubicBezTo>
                  <a:lnTo>
                    <a:pt x="1201903" y="2307380"/>
                  </a:lnTo>
                  <a:lnTo>
                    <a:pt x="1282961" y="2303287"/>
                  </a:lnTo>
                  <a:cubicBezTo>
                    <a:pt x="1817602" y="2248991"/>
                    <a:pt x="2242642" y="1823952"/>
                    <a:pt x="2296937" y="1289310"/>
                  </a:cubicBezTo>
                  <a:close/>
                  <a:moveTo>
                    <a:pt x="32709" y="1210519"/>
                  </a:moveTo>
                  <a:lnTo>
                    <a:pt x="36687" y="1289310"/>
                  </a:lnTo>
                  <a:cubicBezTo>
                    <a:pt x="90983" y="1823952"/>
                    <a:pt x="516023" y="2248991"/>
                    <a:pt x="1050664" y="2303287"/>
                  </a:cubicBezTo>
                  <a:lnTo>
                    <a:pt x="1131723" y="2307380"/>
                  </a:lnTo>
                  <a:lnTo>
                    <a:pt x="1127744" y="2228589"/>
                  </a:lnTo>
                  <a:cubicBezTo>
                    <a:pt x="1073449" y="1693948"/>
                    <a:pt x="648409" y="1268908"/>
                    <a:pt x="113768" y="1214612"/>
                  </a:cubicBezTo>
                  <a:close/>
                  <a:moveTo>
                    <a:pt x="1166955" y="269579"/>
                  </a:moveTo>
                  <a:lnTo>
                    <a:pt x="1161814" y="294325"/>
                  </a:lnTo>
                  <a:cubicBezTo>
                    <a:pt x="1060045" y="700340"/>
                    <a:pt x="751449" y="1024319"/>
                    <a:pt x="354507" y="1147781"/>
                  </a:cubicBezTo>
                  <a:lnTo>
                    <a:pt x="250398" y="1174550"/>
                  </a:lnTo>
                  <a:lnTo>
                    <a:pt x="354508" y="1198544"/>
                  </a:lnTo>
                  <a:cubicBezTo>
                    <a:pt x="692730" y="1303742"/>
                    <a:pt x="966811" y="1554521"/>
                    <a:pt x="1103456" y="1877585"/>
                  </a:cubicBezTo>
                  <a:lnTo>
                    <a:pt x="1166813" y="2081688"/>
                  </a:lnTo>
                  <a:lnTo>
                    <a:pt x="1230170" y="1877585"/>
                  </a:lnTo>
                  <a:cubicBezTo>
                    <a:pt x="1366815" y="1554521"/>
                    <a:pt x="1640896" y="1303742"/>
                    <a:pt x="1979118" y="1198544"/>
                  </a:cubicBezTo>
                  <a:lnTo>
                    <a:pt x="2083227" y="1174550"/>
                  </a:lnTo>
                  <a:lnTo>
                    <a:pt x="1979118" y="1147781"/>
                  </a:lnTo>
                  <a:cubicBezTo>
                    <a:pt x="1603316" y="1030894"/>
                    <a:pt x="1306699" y="734278"/>
                    <a:pt x="1189813" y="358475"/>
                  </a:cubicBezTo>
                  <a:close/>
                  <a:moveTo>
                    <a:pt x="1201903" y="38944"/>
                  </a:moveTo>
                  <a:lnTo>
                    <a:pt x="1205881" y="117736"/>
                  </a:lnTo>
                  <a:cubicBezTo>
                    <a:pt x="1260177" y="652377"/>
                    <a:pt x="1685217" y="1077416"/>
                    <a:pt x="2219858" y="1131712"/>
                  </a:cubicBezTo>
                  <a:lnTo>
                    <a:pt x="2300916" y="1135805"/>
                  </a:lnTo>
                  <a:lnTo>
                    <a:pt x="2296937" y="1057014"/>
                  </a:lnTo>
                  <a:cubicBezTo>
                    <a:pt x="2242642" y="522373"/>
                    <a:pt x="1817602" y="97333"/>
                    <a:pt x="1282961" y="43037"/>
                  </a:cubicBezTo>
                  <a:close/>
                  <a:moveTo>
                    <a:pt x="1131723" y="38944"/>
                  </a:moveTo>
                  <a:lnTo>
                    <a:pt x="1050664" y="43037"/>
                  </a:lnTo>
                  <a:cubicBezTo>
                    <a:pt x="516023" y="97333"/>
                    <a:pt x="90983" y="522373"/>
                    <a:pt x="36687" y="1057014"/>
                  </a:cubicBezTo>
                  <a:lnTo>
                    <a:pt x="32709" y="1135805"/>
                  </a:lnTo>
                  <a:lnTo>
                    <a:pt x="113768" y="1131712"/>
                  </a:lnTo>
                  <a:cubicBezTo>
                    <a:pt x="648409" y="1077416"/>
                    <a:pt x="1073449" y="652377"/>
                    <a:pt x="1127744" y="117736"/>
                  </a:cubicBezTo>
                  <a:close/>
                  <a:moveTo>
                    <a:pt x="916386" y="0"/>
                  </a:moveTo>
                  <a:lnTo>
                    <a:pt x="1417239" y="0"/>
                  </a:lnTo>
                  <a:lnTo>
                    <a:pt x="1495369" y="18541"/>
                  </a:lnTo>
                  <a:cubicBezTo>
                    <a:pt x="1894052" y="131770"/>
                    <a:pt x="2208205" y="445922"/>
                    <a:pt x="2321434" y="844607"/>
                  </a:cubicBezTo>
                  <a:lnTo>
                    <a:pt x="2333625" y="895980"/>
                  </a:lnTo>
                  <a:lnTo>
                    <a:pt x="2333625" y="1450345"/>
                  </a:lnTo>
                  <a:lnTo>
                    <a:pt x="2321434" y="1501718"/>
                  </a:lnTo>
                  <a:cubicBezTo>
                    <a:pt x="2208205" y="1900402"/>
                    <a:pt x="1894052" y="2214555"/>
                    <a:pt x="1495369" y="2327784"/>
                  </a:cubicBezTo>
                  <a:lnTo>
                    <a:pt x="1417240" y="2346324"/>
                  </a:lnTo>
                  <a:lnTo>
                    <a:pt x="916385" y="2346324"/>
                  </a:lnTo>
                  <a:lnTo>
                    <a:pt x="838257" y="2327784"/>
                  </a:lnTo>
                  <a:cubicBezTo>
                    <a:pt x="439572" y="2214555"/>
                    <a:pt x="125420" y="1900402"/>
                    <a:pt x="12191" y="1501718"/>
                  </a:cubicBezTo>
                  <a:lnTo>
                    <a:pt x="0" y="1450345"/>
                  </a:lnTo>
                  <a:lnTo>
                    <a:pt x="0" y="895981"/>
                  </a:lnTo>
                  <a:lnTo>
                    <a:pt x="12191" y="844607"/>
                  </a:lnTo>
                  <a:cubicBezTo>
                    <a:pt x="125420" y="445922"/>
                    <a:pt x="439572" y="131770"/>
                    <a:pt x="838257" y="18541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82" name="グループ化 181">
            <a:extLst>
              <a:ext uri="{FF2B5EF4-FFF2-40B4-BE49-F238E27FC236}">
                <a16:creationId xmlns:a16="http://schemas.microsoft.com/office/drawing/2014/main" id="{5C2DA14F-9256-4E79-8C97-3BE0209C94DB}"/>
              </a:ext>
            </a:extLst>
          </p:cNvPr>
          <p:cNvGrpSpPr/>
          <p:nvPr/>
        </p:nvGrpSpPr>
        <p:grpSpPr>
          <a:xfrm>
            <a:off x="7800650" y="2889548"/>
            <a:ext cx="1507682" cy="1510796"/>
            <a:chOff x="629728" y="2264793"/>
            <a:chExt cx="1474750" cy="1510796"/>
          </a:xfrm>
          <a:solidFill>
            <a:schemeClr val="bg1">
              <a:lumMod val="95000"/>
            </a:schemeClr>
          </a:solidFill>
        </p:grpSpPr>
        <p:sp>
          <p:nvSpPr>
            <p:cNvPr id="183" name="正方形/長方形 182">
              <a:extLst>
                <a:ext uri="{FF2B5EF4-FFF2-40B4-BE49-F238E27FC236}">
                  <a16:creationId xmlns:a16="http://schemas.microsoft.com/office/drawing/2014/main" id="{976BA0D2-E971-498E-A9A7-19C972502257}"/>
                </a:ext>
              </a:extLst>
            </p:cNvPr>
            <p:cNvSpPr/>
            <p:nvPr/>
          </p:nvSpPr>
          <p:spPr>
            <a:xfrm>
              <a:off x="629728" y="2264793"/>
              <a:ext cx="1474750" cy="1510796"/>
            </a:xfrm>
            <a:prstGeom prst="rect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4" name="フリーフォーム: 図形 183">
              <a:extLst>
                <a:ext uri="{FF2B5EF4-FFF2-40B4-BE49-F238E27FC236}">
                  <a16:creationId xmlns:a16="http://schemas.microsoft.com/office/drawing/2014/main" id="{F49FCB11-E198-4179-B4C4-52AA3F5404B7}"/>
                </a:ext>
              </a:extLst>
            </p:cNvPr>
            <p:cNvSpPr/>
            <p:nvPr/>
          </p:nvSpPr>
          <p:spPr>
            <a:xfrm>
              <a:off x="629728" y="2264794"/>
              <a:ext cx="1474750" cy="1507846"/>
            </a:xfrm>
            <a:custGeom>
              <a:avLst/>
              <a:gdLst>
                <a:gd name="connsiteX0" fmla="*/ 3145956 w 3251199"/>
                <a:gd name="connsiteY0" fmla="*/ 1721910 h 3244850"/>
                <a:gd name="connsiteX1" fmla="*/ 3091172 w 3251199"/>
                <a:gd name="connsiteY1" fmla="*/ 1724676 h 3244850"/>
                <a:gd name="connsiteX2" fmla="*/ 1726376 w 3251199"/>
                <a:gd name="connsiteY2" fmla="*/ 3089473 h 3244850"/>
                <a:gd name="connsiteX3" fmla="*/ 1723457 w 3251199"/>
                <a:gd name="connsiteY3" fmla="*/ 3147279 h 3244850"/>
                <a:gd name="connsiteX4" fmla="*/ 1778240 w 3251199"/>
                <a:gd name="connsiteY4" fmla="*/ 3144513 h 3244850"/>
                <a:gd name="connsiteX5" fmla="*/ 2507040 w 3251199"/>
                <a:gd name="connsiteY5" fmla="*/ 2870311 h 3244850"/>
                <a:gd name="connsiteX6" fmla="*/ 2596194 w 3251199"/>
                <a:gd name="connsiteY6" fmla="*/ 2801110 h 3244850"/>
                <a:gd name="connsiteX7" fmla="*/ 2720919 w 3251199"/>
                <a:gd name="connsiteY7" fmla="*/ 2685184 h 3244850"/>
                <a:gd name="connsiteX8" fmla="*/ 2790008 w 3251199"/>
                <a:gd name="connsiteY8" fmla="*/ 2610072 h 3244850"/>
                <a:gd name="connsiteX9" fmla="*/ 3143037 w 3251199"/>
                <a:gd name="connsiteY9" fmla="*/ 1779716 h 3244850"/>
                <a:gd name="connsiteX10" fmla="*/ 105524 w 3251199"/>
                <a:gd name="connsiteY10" fmla="*/ 1721910 h 3244850"/>
                <a:gd name="connsiteX11" fmla="*/ 108443 w 3251199"/>
                <a:gd name="connsiteY11" fmla="*/ 1779716 h 3244850"/>
                <a:gd name="connsiteX12" fmla="*/ 461473 w 3251199"/>
                <a:gd name="connsiteY12" fmla="*/ 2610072 h 3244850"/>
                <a:gd name="connsiteX13" fmla="*/ 530560 w 3251199"/>
                <a:gd name="connsiteY13" fmla="*/ 2685181 h 3244850"/>
                <a:gd name="connsiteX14" fmla="*/ 655290 w 3251199"/>
                <a:gd name="connsiteY14" fmla="*/ 2801112 h 3244850"/>
                <a:gd name="connsiteX15" fmla="*/ 744441 w 3251199"/>
                <a:gd name="connsiteY15" fmla="*/ 2870311 h 3244850"/>
                <a:gd name="connsiteX16" fmla="*/ 1473240 w 3251199"/>
                <a:gd name="connsiteY16" fmla="*/ 3144513 h 3244850"/>
                <a:gd name="connsiteX17" fmla="*/ 1528024 w 3251199"/>
                <a:gd name="connsiteY17" fmla="*/ 3147279 h 3244850"/>
                <a:gd name="connsiteX18" fmla="*/ 1525105 w 3251199"/>
                <a:gd name="connsiteY18" fmla="*/ 3089473 h 3244850"/>
                <a:gd name="connsiteX19" fmla="*/ 160308 w 3251199"/>
                <a:gd name="connsiteY19" fmla="*/ 1724676 h 3244850"/>
                <a:gd name="connsiteX20" fmla="*/ 1625740 w 3251199"/>
                <a:gd name="connsiteY20" fmla="*/ 556101 h 3244850"/>
                <a:gd name="connsiteX21" fmla="*/ 1607111 w 3251199"/>
                <a:gd name="connsiteY21" fmla="*/ 612315 h 3244850"/>
                <a:gd name="connsiteX22" fmla="*/ 647205 w 3251199"/>
                <a:gd name="connsiteY22" fmla="*/ 1592929 h 3244850"/>
                <a:gd name="connsiteX23" fmla="*/ 560680 w 3251199"/>
                <a:gd name="connsiteY23" fmla="*/ 1624491 h 3244850"/>
                <a:gd name="connsiteX24" fmla="*/ 647205 w 3251199"/>
                <a:gd name="connsiteY24" fmla="*/ 1656053 h 3244850"/>
                <a:gd name="connsiteX25" fmla="*/ 1607111 w 3251199"/>
                <a:gd name="connsiteY25" fmla="*/ 2636667 h 3244850"/>
                <a:gd name="connsiteX26" fmla="*/ 1625740 w 3251199"/>
                <a:gd name="connsiteY26" fmla="*/ 2692880 h 3244850"/>
                <a:gd name="connsiteX27" fmla="*/ 1644370 w 3251199"/>
                <a:gd name="connsiteY27" fmla="*/ 2636667 h 3244850"/>
                <a:gd name="connsiteX28" fmla="*/ 2604276 w 3251199"/>
                <a:gd name="connsiteY28" fmla="*/ 1656053 h 3244850"/>
                <a:gd name="connsiteX29" fmla="*/ 2690802 w 3251199"/>
                <a:gd name="connsiteY29" fmla="*/ 1624491 h 3244850"/>
                <a:gd name="connsiteX30" fmla="*/ 2604276 w 3251199"/>
                <a:gd name="connsiteY30" fmla="*/ 1592929 h 3244850"/>
                <a:gd name="connsiteX31" fmla="*/ 1644370 w 3251199"/>
                <a:gd name="connsiteY31" fmla="*/ 612315 h 3244850"/>
                <a:gd name="connsiteX32" fmla="*/ 1723457 w 3251199"/>
                <a:gd name="connsiteY32" fmla="*/ 101702 h 3244850"/>
                <a:gd name="connsiteX33" fmla="*/ 1726376 w 3251199"/>
                <a:gd name="connsiteY33" fmla="*/ 159508 h 3244850"/>
                <a:gd name="connsiteX34" fmla="*/ 3091172 w 3251199"/>
                <a:gd name="connsiteY34" fmla="*/ 1524305 h 3244850"/>
                <a:gd name="connsiteX35" fmla="*/ 3145956 w 3251199"/>
                <a:gd name="connsiteY35" fmla="*/ 1527071 h 3244850"/>
                <a:gd name="connsiteX36" fmla="*/ 3143037 w 3251199"/>
                <a:gd name="connsiteY36" fmla="*/ 1469265 h 3244850"/>
                <a:gd name="connsiteX37" fmla="*/ 2790008 w 3251199"/>
                <a:gd name="connsiteY37" fmla="*/ 638910 h 3244850"/>
                <a:gd name="connsiteX38" fmla="*/ 2720916 w 3251199"/>
                <a:gd name="connsiteY38" fmla="*/ 563795 h 3244850"/>
                <a:gd name="connsiteX39" fmla="*/ 2596197 w 3251199"/>
                <a:gd name="connsiteY39" fmla="*/ 447874 h 3244850"/>
                <a:gd name="connsiteX40" fmla="*/ 2507040 w 3251199"/>
                <a:gd name="connsiteY40" fmla="*/ 378672 h 3244850"/>
                <a:gd name="connsiteX41" fmla="*/ 1778240 w 3251199"/>
                <a:gd name="connsiteY41" fmla="*/ 104468 h 3244850"/>
                <a:gd name="connsiteX42" fmla="*/ 1528024 w 3251199"/>
                <a:gd name="connsiteY42" fmla="*/ 101702 h 3244850"/>
                <a:gd name="connsiteX43" fmla="*/ 1473240 w 3251199"/>
                <a:gd name="connsiteY43" fmla="*/ 104468 h 3244850"/>
                <a:gd name="connsiteX44" fmla="*/ 744441 w 3251199"/>
                <a:gd name="connsiteY44" fmla="*/ 378672 h 3244850"/>
                <a:gd name="connsiteX45" fmla="*/ 655287 w 3251199"/>
                <a:gd name="connsiteY45" fmla="*/ 447872 h 3244850"/>
                <a:gd name="connsiteX46" fmla="*/ 530563 w 3251199"/>
                <a:gd name="connsiteY46" fmla="*/ 563798 h 3244850"/>
                <a:gd name="connsiteX47" fmla="*/ 461473 w 3251199"/>
                <a:gd name="connsiteY47" fmla="*/ 638910 h 3244850"/>
                <a:gd name="connsiteX48" fmla="*/ 108443 w 3251199"/>
                <a:gd name="connsiteY48" fmla="*/ 1469265 h 3244850"/>
                <a:gd name="connsiteX49" fmla="*/ 105524 w 3251199"/>
                <a:gd name="connsiteY49" fmla="*/ 1527071 h 3244850"/>
                <a:gd name="connsiteX50" fmla="*/ 160308 w 3251199"/>
                <a:gd name="connsiteY50" fmla="*/ 1524305 h 3244850"/>
                <a:gd name="connsiteX51" fmla="*/ 1525105 w 3251199"/>
                <a:gd name="connsiteY51" fmla="*/ 159508 h 3244850"/>
                <a:gd name="connsiteX52" fmla="*/ 1062428 w 3251199"/>
                <a:gd name="connsiteY52" fmla="*/ 0 h 3244850"/>
                <a:gd name="connsiteX53" fmla="*/ 2189054 w 3251199"/>
                <a:gd name="connsiteY53" fmla="*/ 0 h 3244850"/>
                <a:gd name="connsiteX54" fmla="*/ 2185333 w 3251199"/>
                <a:gd name="connsiteY54" fmla="*/ 1362 h 3244850"/>
                <a:gd name="connsiteX55" fmla="*/ 2270881 w 3251199"/>
                <a:gd name="connsiteY55" fmla="*/ 36297 h 3244850"/>
                <a:gd name="connsiteX56" fmla="*/ 2296935 w 3251199"/>
                <a:gd name="connsiteY56" fmla="*/ 45833 h 3244850"/>
                <a:gd name="connsiteX57" fmla="*/ 2312788 w 3251199"/>
                <a:gd name="connsiteY57" fmla="*/ 53411 h 3244850"/>
                <a:gd name="connsiteX58" fmla="*/ 2372881 w 3251199"/>
                <a:gd name="connsiteY58" fmla="*/ 77951 h 3244850"/>
                <a:gd name="connsiteX59" fmla="*/ 2424622 w 3251199"/>
                <a:gd name="connsiteY59" fmla="*/ 106866 h 3244850"/>
                <a:gd name="connsiteX60" fmla="*/ 2437680 w 3251199"/>
                <a:gd name="connsiteY60" fmla="*/ 113108 h 3244850"/>
                <a:gd name="connsiteX61" fmla="*/ 2466733 w 3251199"/>
                <a:gd name="connsiteY61" fmla="*/ 130400 h 3244850"/>
                <a:gd name="connsiteX62" fmla="*/ 2553673 w 3251199"/>
                <a:gd name="connsiteY62" fmla="*/ 178987 h 3244850"/>
                <a:gd name="connsiteX63" fmla="*/ 2720155 w 3251199"/>
                <a:gd name="connsiteY63" fmla="*/ 300391 h 3244850"/>
                <a:gd name="connsiteX64" fmla="*/ 2782129 w 3251199"/>
                <a:gd name="connsiteY64" fmla="*/ 358080 h 3244850"/>
                <a:gd name="connsiteX65" fmla="*/ 2812476 w 3251199"/>
                <a:gd name="connsiteY65" fmla="*/ 384526 h 3244850"/>
                <a:gd name="connsiteX66" fmla="*/ 2828617 w 3251199"/>
                <a:gd name="connsiteY66" fmla="*/ 401355 h 3244850"/>
                <a:gd name="connsiteX67" fmla="*/ 2870647 w 3251199"/>
                <a:gd name="connsiteY67" fmla="*/ 440480 h 3244850"/>
                <a:gd name="connsiteX68" fmla="*/ 2904169 w 3251199"/>
                <a:gd name="connsiteY68" fmla="*/ 480128 h 3244850"/>
                <a:gd name="connsiteX69" fmla="*/ 2919229 w 3251199"/>
                <a:gd name="connsiteY69" fmla="*/ 495830 h 3244850"/>
                <a:gd name="connsiteX70" fmla="*/ 2950922 w 3251199"/>
                <a:gd name="connsiteY70" fmla="*/ 535426 h 3244850"/>
                <a:gd name="connsiteX71" fmla="*/ 3003464 w 3251199"/>
                <a:gd name="connsiteY71" fmla="*/ 597570 h 3244850"/>
                <a:gd name="connsiteX72" fmla="*/ 3034597 w 3251199"/>
                <a:gd name="connsiteY72" fmla="*/ 644879 h 3244850"/>
                <a:gd name="connsiteX73" fmla="*/ 3101204 w 3251199"/>
                <a:gd name="connsiteY73" fmla="*/ 745424 h 3244850"/>
                <a:gd name="connsiteX74" fmla="*/ 3103201 w 3251199"/>
                <a:gd name="connsiteY74" fmla="*/ 749127 h 3244850"/>
                <a:gd name="connsiteX75" fmla="*/ 3116922 w 3251199"/>
                <a:gd name="connsiteY75" fmla="*/ 769978 h 3244850"/>
                <a:gd name="connsiteX76" fmla="*/ 3145918 w 3251199"/>
                <a:gd name="connsiteY76" fmla="*/ 828349 h 3244850"/>
                <a:gd name="connsiteX77" fmla="*/ 3175006 w 3251199"/>
                <a:gd name="connsiteY77" fmla="*/ 882293 h 3244850"/>
                <a:gd name="connsiteX78" fmla="*/ 3183789 w 3251199"/>
                <a:gd name="connsiteY78" fmla="*/ 904586 h 3244850"/>
                <a:gd name="connsiteX79" fmla="*/ 3209340 w 3251199"/>
                <a:gd name="connsiteY79" fmla="*/ 956021 h 3244850"/>
                <a:gd name="connsiteX80" fmla="*/ 3251199 w 3251199"/>
                <a:gd name="connsiteY80" fmla="*/ 1070389 h 3244850"/>
                <a:gd name="connsiteX81" fmla="*/ 3251199 w 3251199"/>
                <a:gd name="connsiteY81" fmla="*/ 2178592 h 3244850"/>
                <a:gd name="connsiteX82" fmla="*/ 3209340 w 3251199"/>
                <a:gd name="connsiteY82" fmla="*/ 2292960 h 3244850"/>
                <a:gd name="connsiteX83" fmla="*/ 3183791 w 3251199"/>
                <a:gd name="connsiteY83" fmla="*/ 2344392 h 3244850"/>
                <a:gd name="connsiteX84" fmla="*/ 3175006 w 3251199"/>
                <a:gd name="connsiteY84" fmla="*/ 2366689 h 3244850"/>
                <a:gd name="connsiteX85" fmla="*/ 3145914 w 3251199"/>
                <a:gd name="connsiteY85" fmla="*/ 2420641 h 3244850"/>
                <a:gd name="connsiteX86" fmla="*/ 3116922 w 3251199"/>
                <a:gd name="connsiteY86" fmla="*/ 2479004 h 3244850"/>
                <a:gd name="connsiteX87" fmla="*/ 3103202 w 3251199"/>
                <a:gd name="connsiteY87" fmla="*/ 2499853 h 3244850"/>
                <a:gd name="connsiteX88" fmla="*/ 3101204 w 3251199"/>
                <a:gd name="connsiteY88" fmla="*/ 2503558 h 3244850"/>
                <a:gd name="connsiteX89" fmla="*/ 3034579 w 3251199"/>
                <a:gd name="connsiteY89" fmla="*/ 2604130 h 3244850"/>
                <a:gd name="connsiteX90" fmla="*/ 3003464 w 3251199"/>
                <a:gd name="connsiteY90" fmla="*/ 2651412 h 3244850"/>
                <a:gd name="connsiteX91" fmla="*/ 2950922 w 3251199"/>
                <a:gd name="connsiteY91" fmla="*/ 2713556 h 3244850"/>
                <a:gd name="connsiteX92" fmla="*/ 2919229 w 3251199"/>
                <a:gd name="connsiteY92" fmla="*/ 2753152 h 3244850"/>
                <a:gd name="connsiteX93" fmla="*/ 2904170 w 3251199"/>
                <a:gd name="connsiteY93" fmla="*/ 2768853 h 3244850"/>
                <a:gd name="connsiteX94" fmla="*/ 2870647 w 3251199"/>
                <a:gd name="connsiteY94" fmla="*/ 2808502 h 3244850"/>
                <a:gd name="connsiteX95" fmla="*/ 2828615 w 3251199"/>
                <a:gd name="connsiteY95" fmla="*/ 2847629 h 3244850"/>
                <a:gd name="connsiteX96" fmla="*/ 2812476 w 3251199"/>
                <a:gd name="connsiteY96" fmla="*/ 2864455 h 3244850"/>
                <a:gd name="connsiteX97" fmla="*/ 2782134 w 3251199"/>
                <a:gd name="connsiteY97" fmla="*/ 2890897 h 3244850"/>
                <a:gd name="connsiteX98" fmla="*/ 2720155 w 3251199"/>
                <a:gd name="connsiteY98" fmla="*/ 2948591 h 3244850"/>
                <a:gd name="connsiteX99" fmla="*/ 2553673 w 3251199"/>
                <a:gd name="connsiteY99" fmla="*/ 3069995 h 3244850"/>
                <a:gd name="connsiteX100" fmla="*/ 2466719 w 3251199"/>
                <a:gd name="connsiteY100" fmla="*/ 3118590 h 3244850"/>
                <a:gd name="connsiteX101" fmla="*/ 2437680 w 3251199"/>
                <a:gd name="connsiteY101" fmla="*/ 3135873 h 3244850"/>
                <a:gd name="connsiteX102" fmla="*/ 2424629 w 3251199"/>
                <a:gd name="connsiteY102" fmla="*/ 3142112 h 3244850"/>
                <a:gd name="connsiteX103" fmla="*/ 2372881 w 3251199"/>
                <a:gd name="connsiteY103" fmla="*/ 3171031 h 3244850"/>
                <a:gd name="connsiteX104" fmla="*/ 2312779 w 3251199"/>
                <a:gd name="connsiteY104" fmla="*/ 3195575 h 3244850"/>
                <a:gd name="connsiteX105" fmla="*/ 2296935 w 3251199"/>
                <a:gd name="connsiteY105" fmla="*/ 3203148 h 3244850"/>
                <a:gd name="connsiteX106" fmla="*/ 2270896 w 3251199"/>
                <a:gd name="connsiteY106" fmla="*/ 3212679 h 3244850"/>
                <a:gd name="connsiteX107" fmla="*/ 2192117 w 3251199"/>
                <a:gd name="connsiteY107" fmla="*/ 3244850 h 3244850"/>
                <a:gd name="connsiteX108" fmla="*/ 1059366 w 3251199"/>
                <a:gd name="connsiteY108" fmla="*/ 3244850 h 3244850"/>
                <a:gd name="connsiteX109" fmla="*/ 980585 w 3251199"/>
                <a:gd name="connsiteY109" fmla="*/ 3212678 h 3244850"/>
                <a:gd name="connsiteX110" fmla="*/ 954546 w 3251199"/>
                <a:gd name="connsiteY110" fmla="*/ 3203148 h 3244850"/>
                <a:gd name="connsiteX111" fmla="*/ 938703 w 3251199"/>
                <a:gd name="connsiteY111" fmla="*/ 3195575 h 3244850"/>
                <a:gd name="connsiteX112" fmla="*/ 878600 w 3251199"/>
                <a:gd name="connsiteY112" fmla="*/ 3171031 h 3244850"/>
                <a:gd name="connsiteX113" fmla="*/ 826853 w 3251199"/>
                <a:gd name="connsiteY113" fmla="*/ 3142112 h 3244850"/>
                <a:gd name="connsiteX114" fmla="*/ 813801 w 3251199"/>
                <a:gd name="connsiteY114" fmla="*/ 3135873 h 3244850"/>
                <a:gd name="connsiteX115" fmla="*/ 784760 w 3251199"/>
                <a:gd name="connsiteY115" fmla="*/ 3118588 h 3244850"/>
                <a:gd name="connsiteX116" fmla="*/ 697809 w 3251199"/>
                <a:gd name="connsiteY116" fmla="*/ 3069995 h 3244850"/>
                <a:gd name="connsiteX117" fmla="*/ 531326 w 3251199"/>
                <a:gd name="connsiteY117" fmla="*/ 2948591 h 3244850"/>
                <a:gd name="connsiteX118" fmla="*/ 469351 w 3251199"/>
                <a:gd name="connsiteY118" fmla="*/ 2890900 h 3244850"/>
                <a:gd name="connsiteX119" fmla="*/ 439004 w 3251199"/>
                <a:gd name="connsiteY119" fmla="*/ 2864455 h 3244850"/>
                <a:gd name="connsiteX120" fmla="*/ 422864 w 3251199"/>
                <a:gd name="connsiteY120" fmla="*/ 2847627 h 3244850"/>
                <a:gd name="connsiteX121" fmla="*/ 380834 w 3251199"/>
                <a:gd name="connsiteY121" fmla="*/ 2808502 h 3244850"/>
                <a:gd name="connsiteX122" fmla="*/ 347312 w 3251199"/>
                <a:gd name="connsiteY122" fmla="*/ 2768854 h 3244850"/>
                <a:gd name="connsiteX123" fmla="*/ 332252 w 3251199"/>
                <a:gd name="connsiteY123" fmla="*/ 2753152 h 3244850"/>
                <a:gd name="connsiteX124" fmla="*/ 300559 w 3251199"/>
                <a:gd name="connsiteY124" fmla="*/ 2713557 h 3244850"/>
                <a:gd name="connsiteX125" fmla="*/ 248017 w 3251199"/>
                <a:gd name="connsiteY125" fmla="*/ 2651412 h 3244850"/>
                <a:gd name="connsiteX126" fmla="*/ 216846 w 3251199"/>
                <a:gd name="connsiteY126" fmla="*/ 2604046 h 3244850"/>
                <a:gd name="connsiteX127" fmla="*/ 150277 w 3251199"/>
                <a:gd name="connsiteY127" fmla="*/ 2503558 h 3244850"/>
                <a:gd name="connsiteX128" fmla="*/ 148282 w 3251199"/>
                <a:gd name="connsiteY128" fmla="*/ 2499858 h 3244850"/>
                <a:gd name="connsiteX129" fmla="*/ 134558 w 3251199"/>
                <a:gd name="connsiteY129" fmla="*/ 2479004 h 3244850"/>
                <a:gd name="connsiteX130" fmla="*/ 105557 w 3251199"/>
                <a:gd name="connsiteY130" fmla="*/ 2420623 h 3244850"/>
                <a:gd name="connsiteX131" fmla="*/ 76475 w 3251199"/>
                <a:gd name="connsiteY131" fmla="*/ 2366689 h 3244850"/>
                <a:gd name="connsiteX132" fmla="*/ 67693 w 3251199"/>
                <a:gd name="connsiteY132" fmla="*/ 2344399 h 3244850"/>
                <a:gd name="connsiteX133" fmla="*/ 42140 w 3251199"/>
                <a:gd name="connsiteY133" fmla="*/ 2292960 h 3244850"/>
                <a:gd name="connsiteX134" fmla="*/ 140 w 3251199"/>
                <a:gd name="connsiteY134" fmla="*/ 2178208 h 3244850"/>
                <a:gd name="connsiteX135" fmla="*/ 0 w 3251199"/>
                <a:gd name="connsiteY135" fmla="*/ 2178590 h 3244850"/>
                <a:gd name="connsiteX136" fmla="*/ 0 w 3251199"/>
                <a:gd name="connsiteY136" fmla="*/ 1070392 h 3244850"/>
                <a:gd name="connsiteX137" fmla="*/ 140 w 3251199"/>
                <a:gd name="connsiteY137" fmla="*/ 1070774 h 3244850"/>
                <a:gd name="connsiteX138" fmla="*/ 42140 w 3251199"/>
                <a:gd name="connsiteY138" fmla="*/ 956021 h 3244850"/>
                <a:gd name="connsiteX139" fmla="*/ 67695 w 3251199"/>
                <a:gd name="connsiteY139" fmla="*/ 904579 h 3244850"/>
                <a:gd name="connsiteX140" fmla="*/ 76475 w 3251199"/>
                <a:gd name="connsiteY140" fmla="*/ 882293 h 3244850"/>
                <a:gd name="connsiteX141" fmla="*/ 105552 w 3251199"/>
                <a:gd name="connsiteY141" fmla="*/ 828369 h 3244850"/>
                <a:gd name="connsiteX142" fmla="*/ 134558 w 3251199"/>
                <a:gd name="connsiteY142" fmla="*/ 769978 h 3244850"/>
                <a:gd name="connsiteX143" fmla="*/ 148284 w 3251199"/>
                <a:gd name="connsiteY143" fmla="*/ 749120 h 3244850"/>
                <a:gd name="connsiteX144" fmla="*/ 150277 w 3251199"/>
                <a:gd name="connsiteY144" fmla="*/ 745424 h 3244850"/>
                <a:gd name="connsiteX145" fmla="*/ 216773 w 3251199"/>
                <a:gd name="connsiteY145" fmla="*/ 645048 h 3244850"/>
                <a:gd name="connsiteX146" fmla="*/ 248017 w 3251199"/>
                <a:gd name="connsiteY146" fmla="*/ 597570 h 3244850"/>
                <a:gd name="connsiteX147" fmla="*/ 300569 w 3251199"/>
                <a:gd name="connsiteY147" fmla="*/ 535413 h 3244850"/>
                <a:gd name="connsiteX148" fmla="*/ 332252 w 3251199"/>
                <a:gd name="connsiteY148" fmla="*/ 495831 h 3244850"/>
                <a:gd name="connsiteX149" fmla="*/ 347308 w 3251199"/>
                <a:gd name="connsiteY149" fmla="*/ 480133 h 3244850"/>
                <a:gd name="connsiteX150" fmla="*/ 380834 w 3251199"/>
                <a:gd name="connsiteY150" fmla="*/ 440480 h 3244850"/>
                <a:gd name="connsiteX151" fmla="*/ 422870 w 3251199"/>
                <a:gd name="connsiteY151" fmla="*/ 401350 h 3244850"/>
                <a:gd name="connsiteX152" fmla="*/ 439004 w 3251199"/>
                <a:gd name="connsiteY152" fmla="*/ 384527 h 3244850"/>
                <a:gd name="connsiteX153" fmla="*/ 469341 w 3251199"/>
                <a:gd name="connsiteY153" fmla="*/ 358090 h 3244850"/>
                <a:gd name="connsiteX154" fmla="*/ 531326 w 3251199"/>
                <a:gd name="connsiteY154" fmla="*/ 300391 h 3244850"/>
                <a:gd name="connsiteX155" fmla="*/ 697809 w 3251199"/>
                <a:gd name="connsiteY155" fmla="*/ 178987 h 3244850"/>
                <a:gd name="connsiteX156" fmla="*/ 784756 w 3251199"/>
                <a:gd name="connsiteY156" fmla="*/ 130396 h 3244850"/>
                <a:gd name="connsiteX157" fmla="*/ 813801 w 3251199"/>
                <a:gd name="connsiteY157" fmla="*/ 113108 h 3244850"/>
                <a:gd name="connsiteX158" fmla="*/ 826857 w 3251199"/>
                <a:gd name="connsiteY158" fmla="*/ 106868 h 3244850"/>
                <a:gd name="connsiteX159" fmla="*/ 878600 w 3251199"/>
                <a:gd name="connsiteY159" fmla="*/ 77951 h 3244850"/>
                <a:gd name="connsiteX160" fmla="*/ 938694 w 3251199"/>
                <a:gd name="connsiteY160" fmla="*/ 53410 h 3244850"/>
                <a:gd name="connsiteX161" fmla="*/ 954546 w 3251199"/>
                <a:gd name="connsiteY161" fmla="*/ 45833 h 3244850"/>
                <a:gd name="connsiteX162" fmla="*/ 980600 w 3251199"/>
                <a:gd name="connsiteY162" fmla="*/ 36297 h 3244850"/>
                <a:gd name="connsiteX163" fmla="*/ 1066149 w 3251199"/>
                <a:gd name="connsiteY163" fmla="*/ 1362 h 3244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</a:cxnLst>
              <a:rect l="l" t="t" r="r" b="b"/>
              <a:pathLst>
                <a:path w="3251199" h="3244850">
                  <a:moveTo>
                    <a:pt x="3145956" y="1721910"/>
                  </a:moveTo>
                  <a:lnTo>
                    <a:pt x="3091172" y="1724676"/>
                  </a:lnTo>
                  <a:cubicBezTo>
                    <a:pt x="2371554" y="1797758"/>
                    <a:pt x="1799457" y="2369855"/>
                    <a:pt x="1726376" y="3089473"/>
                  </a:cubicBezTo>
                  <a:lnTo>
                    <a:pt x="1723457" y="3147279"/>
                  </a:lnTo>
                  <a:lnTo>
                    <a:pt x="1778240" y="3144513"/>
                  </a:lnTo>
                  <a:cubicBezTo>
                    <a:pt x="2048097" y="3117108"/>
                    <a:pt x="2297209" y="3019528"/>
                    <a:pt x="2507040" y="2870311"/>
                  </a:cubicBezTo>
                  <a:lnTo>
                    <a:pt x="2596194" y="2801110"/>
                  </a:lnTo>
                  <a:lnTo>
                    <a:pt x="2720919" y="2685184"/>
                  </a:lnTo>
                  <a:lnTo>
                    <a:pt x="2790008" y="2610072"/>
                  </a:lnTo>
                  <a:cubicBezTo>
                    <a:pt x="2983576" y="2381146"/>
                    <a:pt x="3111064" y="2094550"/>
                    <a:pt x="3143037" y="1779716"/>
                  </a:cubicBezTo>
                  <a:close/>
                  <a:moveTo>
                    <a:pt x="105524" y="1721910"/>
                  </a:moveTo>
                  <a:lnTo>
                    <a:pt x="108443" y="1779716"/>
                  </a:lnTo>
                  <a:cubicBezTo>
                    <a:pt x="140417" y="2094550"/>
                    <a:pt x="267905" y="2381146"/>
                    <a:pt x="461473" y="2610072"/>
                  </a:cubicBezTo>
                  <a:lnTo>
                    <a:pt x="530560" y="2685181"/>
                  </a:lnTo>
                  <a:lnTo>
                    <a:pt x="655290" y="2801112"/>
                  </a:lnTo>
                  <a:lnTo>
                    <a:pt x="744441" y="2870311"/>
                  </a:lnTo>
                  <a:cubicBezTo>
                    <a:pt x="954272" y="3019528"/>
                    <a:pt x="1203384" y="3117108"/>
                    <a:pt x="1473240" y="3144513"/>
                  </a:cubicBezTo>
                  <a:lnTo>
                    <a:pt x="1528024" y="3147279"/>
                  </a:lnTo>
                  <a:lnTo>
                    <a:pt x="1525105" y="3089473"/>
                  </a:lnTo>
                  <a:cubicBezTo>
                    <a:pt x="1452024" y="2369855"/>
                    <a:pt x="879927" y="1797758"/>
                    <a:pt x="160308" y="1724676"/>
                  </a:cubicBezTo>
                  <a:close/>
                  <a:moveTo>
                    <a:pt x="1625740" y="556101"/>
                  </a:moveTo>
                  <a:lnTo>
                    <a:pt x="1607111" y="612315"/>
                  </a:lnTo>
                  <a:cubicBezTo>
                    <a:pt x="1437754" y="1057782"/>
                    <a:pt x="1088057" y="1414382"/>
                    <a:pt x="647205" y="1592929"/>
                  </a:cubicBezTo>
                  <a:lnTo>
                    <a:pt x="560680" y="1624491"/>
                  </a:lnTo>
                  <a:lnTo>
                    <a:pt x="647205" y="1656053"/>
                  </a:lnTo>
                  <a:cubicBezTo>
                    <a:pt x="1088057" y="1834600"/>
                    <a:pt x="1437754" y="2191200"/>
                    <a:pt x="1607111" y="2636667"/>
                  </a:cubicBezTo>
                  <a:lnTo>
                    <a:pt x="1625740" y="2692880"/>
                  </a:lnTo>
                  <a:lnTo>
                    <a:pt x="1644370" y="2636667"/>
                  </a:lnTo>
                  <a:cubicBezTo>
                    <a:pt x="1813728" y="2191200"/>
                    <a:pt x="2163425" y="1834600"/>
                    <a:pt x="2604276" y="1656053"/>
                  </a:cubicBezTo>
                  <a:lnTo>
                    <a:pt x="2690802" y="1624491"/>
                  </a:lnTo>
                  <a:lnTo>
                    <a:pt x="2604276" y="1592929"/>
                  </a:lnTo>
                  <a:cubicBezTo>
                    <a:pt x="2163425" y="1414382"/>
                    <a:pt x="1813728" y="1057782"/>
                    <a:pt x="1644370" y="612315"/>
                  </a:cubicBezTo>
                  <a:close/>
                  <a:moveTo>
                    <a:pt x="1723457" y="101702"/>
                  </a:moveTo>
                  <a:lnTo>
                    <a:pt x="1726376" y="159508"/>
                  </a:lnTo>
                  <a:cubicBezTo>
                    <a:pt x="1799457" y="879127"/>
                    <a:pt x="2371554" y="1451224"/>
                    <a:pt x="3091172" y="1524305"/>
                  </a:cubicBezTo>
                  <a:lnTo>
                    <a:pt x="3145956" y="1527071"/>
                  </a:lnTo>
                  <a:lnTo>
                    <a:pt x="3143037" y="1469265"/>
                  </a:lnTo>
                  <a:cubicBezTo>
                    <a:pt x="3111064" y="1154433"/>
                    <a:pt x="2983576" y="867836"/>
                    <a:pt x="2790008" y="638910"/>
                  </a:cubicBezTo>
                  <a:lnTo>
                    <a:pt x="2720916" y="563795"/>
                  </a:lnTo>
                  <a:lnTo>
                    <a:pt x="2596197" y="447874"/>
                  </a:lnTo>
                  <a:lnTo>
                    <a:pt x="2507040" y="378672"/>
                  </a:lnTo>
                  <a:cubicBezTo>
                    <a:pt x="2297209" y="229454"/>
                    <a:pt x="2048097" y="131874"/>
                    <a:pt x="1778240" y="104468"/>
                  </a:cubicBezTo>
                  <a:close/>
                  <a:moveTo>
                    <a:pt x="1528024" y="101702"/>
                  </a:moveTo>
                  <a:lnTo>
                    <a:pt x="1473240" y="104468"/>
                  </a:lnTo>
                  <a:cubicBezTo>
                    <a:pt x="1203384" y="131874"/>
                    <a:pt x="954272" y="229454"/>
                    <a:pt x="744441" y="378672"/>
                  </a:cubicBezTo>
                  <a:lnTo>
                    <a:pt x="655287" y="447872"/>
                  </a:lnTo>
                  <a:lnTo>
                    <a:pt x="530563" y="563798"/>
                  </a:lnTo>
                  <a:lnTo>
                    <a:pt x="461473" y="638910"/>
                  </a:lnTo>
                  <a:cubicBezTo>
                    <a:pt x="267905" y="867836"/>
                    <a:pt x="140417" y="1154433"/>
                    <a:pt x="108443" y="1469265"/>
                  </a:cubicBezTo>
                  <a:lnTo>
                    <a:pt x="105524" y="1527071"/>
                  </a:lnTo>
                  <a:lnTo>
                    <a:pt x="160308" y="1524305"/>
                  </a:lnTo>
                  <a:cubicBezTo>
                    <a:pt x="879927" y="1451224"/>
                    <a:pt x="1452024" y="879127"/>
                    <a:pt x="1525105" y="159508"/>
                  </a:cubicBezTo>
                  <a:close/>
                  <a:moveTo>
                    <a:pt x="1062428" y="0"/>
                  </a:moveTo>
                  <a:lnTo>
                    <a:pt x="2189054" y="0"/>
                  </a:lnTo>
                  <a:lnTo>
                    <a:pt x="2185333" y="1362"/>
                  </a:lnTo>
                  <a:lnTo>
                    <a:pt x="2270881" y="36297"/>
                  </a:lnTo>
                  <a:lnTo>
                    <a:pt x="2296935" y="45833"/>
                  </a:lnTo>
                  <a:lnTo>
                    <a:pt x="2312788" y="53411"/>
                  </a:lnTo>
                  <a:lnTo>
                    <a:pt x="2372881" y="77951"/>
                  </a:lnTo>
                  <a:lnTo>
                    <a:pt x="2424622" y="106866"/>
                  </a:lnTo>
                  <a:lnTo>
                    <a:pt x="2437680" y="113108"/>
                  </a:lnTo>
                  <a:lnTo>
                    <a:pt x="2466733" y="130400"/>
                  </a:lnTo>
                  <a:lnTo>
                    <a:pt x="2553673" y="178987"/>
                  </a:lnTo>
                  <a:cubicBezTo>
                    <a:pt x="2611645" y="216154"/>
                    <a:pt x="2667233" y="256715"/>
                    <a:pt x="2720155" y="300391"/>
                  </a:cubicBezTo>
                  <a:lnTo>
                    <a:pt x="2782129" y="358080"/>
                  </a:lnTo>
                  <a:lnTo>
                    <a:pt x="2812476" y="384526"/>
                  </a:lnTo>
                  <a:lnTo>
                    <a:pt x="2828617" y="401355"/>
                  </a:lnTo>
                  <a:lnTo>
                    <a:pt x="2870647" y="440480"/>
                  </a:lnTo>
                  <a:lnTo>
                    <a:pt x="2904169" y="480128"/>
                  </a:lnTo>
                  <a:lnTo>
                    <a:pt x="2919229" y="495830"/>
                  </a:lnTo>
                  <a:lnTo>
                    <a:pt x="2950922" y="535426"/>
                  </a:lnTo>
                  <a:lnTo>
                    <a:pt x="3003464" y="597570"/>
                  </a:lnTo>
                  <a:lnTo>
                    <a:pt x="3034597" y="644879"/>
                  </a:lnTo>
                  <a:lnTo>
                    <a:pt x="3101204" y="745424"/>
                  </a:lnTo>
                  <a:lnTo>
                    <a:pt x="3103201" y="749127"/>
                  </a:lnTo>
                  <a:lnTo>
                    <a:pt x="3116922" y="769978"/>
                  </a:lnTo>
                  <a:lnTo>
                    <a:pt x="3145918" y="828349"/>
                  </a:lnTo>
                  <a:lnTo>
                    <a:pt x="3175006" y="882293"/>
                  </a:lnTo>
                  <a:lnTo>
                    <a:pt x="3183789" y="904586"/>
                  </a:lnTo>
                  <a:lnTo>
                    <a:pt x="3209340" y="956021"/>
                  </a:lnTo>
                  <a:lnTo>
                    <a:pt x="3251199" y="1070389"/>
                  </a:lnTo>
                  <a:lnTo>
                    <a:pt x="3251199" y="2178592"/>
                  </a:lnTo>
                  <a:lnTo>
                    <a:pt x="3209340" y="2292960"/>
                  </a:lnTo>
                  <a:lnTo>
                    <a:pt x="3183791" y="2344392"/>
                  </a:lnTo>
                  <a:lnTo>
                    <a:pt x="3175006" y="2366689"/>
                  </a:lnTo>
                  <a:lnTo>
                    <a:pt x="3145914" y="2420641"/>
                  </a:lnTo>
                  <a:lnTo>
                    <a:pt x="3116922" y="2479004"/>
                  </a:lnTo>
                  <a:lnTo>
                    <a:pt x="3103202" y="2499853"/>
                  </a:lnTo>
                  <a:lnTo>
                    <a:pt x="3101204" y="2503558"/>
                  </a:lnTo>
                  <a:lnTo>
                    <a:pt x="3034579" y="2604130"/>
                  </a:lnTo>
                  <a:lnTo>
                    <a:pt x="3003464" y="2651412"/>
                  </a:lnTo>
                  <a:lnTo>
                    <a:pt x="2950922" y="2713556"/>
                  </a:lnTo>
                  <a:lnTo>
                    <a:pt x="2919229" y="2753152"/>
                  </a:lnTo>
                  <a:lnTo>
                    <a:pt x="2904170" y="2768853"/>
                  </a:lnTo>
                  <a:lnTo>
                    <a:pt x="2870647" y="2808502"/>
                  </a:lnTo>
                  <a:lnTo>
                    <a:pt x="2828615" y="2847629"/>
                  </a:lnTo>
                  <a:lnTo>
                    <a:pt x="2812476" y="2864455"/>
                  </a:lnTo>
                  <a:lnTo>
                    <a:pt x="2782134" y="2890897"/>
                  </a:lnTo>
                  <a:lnTo>
                    <a:pt x="2720155" y="2948591"/>
                  </a:lnTo>
                  <a:cubicBezTo>
                    <a:pt x="2667233" y="2992267"/>
                    <a:pt x="2611645" y="3032828"/>
                    <a:pt x="2553673" y="3069995"/>
                  </a:cubicBezTo>
                  <a:lnTo>
                    <a:pt x="2466719" y="3118590"/>
                  </a:lnTo>
                  <a:lnTo>
                    <a:pt x="2437680" y="3135873"/>
                  </a:lnTo>
                  <a:lnTo>
                    <a:pt x="2424629" y="3142112"/>
                  </a:lnTo>
                  <a:lnTo>
                    <a:pt x="2372881" y="3171031"/>
                  </a:lnTo>
                  <a:lnTo>
                    <a:pt x="2312779" y="3195575"/>
                  </a:lnTo>
                  <a:lnTo>
                    <a:pt x="2296935" y="3203148"/>
                  </a:lnTo>
                  <a:lnTo>
                    <a:pt x="2270896" y="3212679"/>
                  </a:lnTo>
                  <a:lnTo>
                    <a:pt x="2192117" y="3244850"/>
                  </a:lnTo>
                  <a:lnTo>
                    <a:pt x="1059366" y="3244850"/>
                  </a:lnTo>
                  <a:lnTo>
                    <a:pt x="980585" y="3212678"/>
                  </a:lnTo>
                  <a:lnTo>
                    <a:pt x="954546" y="3203148"/>
                  </a:lnTo>
                  <a:lnTo>
                    <a:pt x="938703" y="3195575"/>
                  </a:lnTo>
                  <a:lnTo>
                    <a:pt x="878600" y="3171031"/>
                  </a:lnTo>
                  <a:lnTo>
                    <a:pt x="826853" y="3142112"/>
                  </a:lnTo>
                  <a:lnTo>
                    <a:pt x="813801" y="3135873"/>
                  </a:lnTo>
                  <a:lnTo>
                    <a:pt x="784760" y="3118588"/>
                  </a:lnTo>
                  <a:lnTo>
                    <a:pt x="697809" y="3069995"/>
                  </a:lnTo>
                  <a:cubicBezTo>
                    <a:pt x="639836" y="3032828"/>
                    <a:pt x="584248" y="2992267"/>
                    <a:pt x="531326" y="2948591"/>
                  </a:cubicBezTo>
                  <a:lnTo>
                    <a:pt x="469351" y="2890900"/>
                  </a:lnTo>
                  <a:lnTo>
                    <a:pt x="439004" y="2864455"/>
                  </a:lnTo>
                  <a:lnTo>
                    <a:pt x="422864" y="2847627"/>
                  </a:lnTo>
                  <a:lnTo>
                    <a:pt x="380834" y="2808502"/>
                  </a:lnTo>
                  <a:lnTo>
                    <a:pt x="347312" y="2768854"/>
                  </a:lnTo>
                  <a:lnTo>
                    <a:pt x="332252" y="2753152"/>
                  </a:lnTo>
                  <a:lnTo>
                    <a:pt x="300559" y="2713557"/>
                  </a:lnTo>
                  <a:lnTo>
                    <a:pt x="248017" y="2651412"/>
                  </a:lnTo>
                  <a:lnTo>
                    <a:pt x="216846" y="2604046"/>
                  </a:lnTo>
                  <a:lnTo>
                    <a:pt x="150277" y="2503558"/>
                  </a:lnTo>
                  <a:lnTo>
                    <a:pt x="148282" y="2499858"/>
                  </a:lnTo>
                  <a:lnTo>
                    <a:pt x="134558" y="2479004"/>
                  </a:lnTo>
                  <a:lnTo>
                    <a:pt x="105557" y="2420623"/>
                  </a:lnTo>
                  <a:lnTo>
                    <a:pt x="76475" y="2366689"/>
                  </a:lnTo>
                  <a:lnTo>
                    <a:pt x="67693" y="2344399"/>
                  </a:lnTo>
                  <a:lnTo>
                    <a:pt x="42140" y="2292960"/>
                  </a:lnTo>
                  <a:lnTo>
                    <a:pt x="140" y="2178208"/>
                  </a:lnTo>
                  <a:lnTo>
                    <a:pt x="0" y="2178590"/>
                  </a:lnTo>
                  <a:lnTo>
                    <a:pt x="0" y="1070392"/>
                  </a:lnTo>
                  <a:lnTo>
                    <a:pt x="140" y="1070774"/>
                  </a:lnTo>
                  <a:lnTo>
                    <a:pt x="42140" y="956021"/>
                  </a:lnTo>
                  <a:lnTo>
                    <a:pt x="67695" y="904579"/>
                  </a:lnTo>
                  <a:lnTo>
                    <a:pt x="76475" y="882293"/>
                  </a:lnTo>
                  <a:lnTo>
                    <a:pt x="105552" y="828369"/>
                  </a:lnTo>
                  <a:lnTo>
                    <a:pt x="134558" y="769978"/>
                  </a:lnTo>
                  <a:lnTo>
                    <a:pt x="148284" y="749120"/>
                  </a:lnTo>
                  <a:lnTo>
                    <a:pt x="150277" y="745424"/>
                  </a:lnTo>
                  <a:lnTo>
                    <a:pt x="216773" y="645048"/>
                  </a:lnTo>
                  <a:lnTo>
                    <a:pt x="248017" y="597570"/>
                  </a:lnTo>
                  <a:lnTo>
                    <a:pt x="300569" y="535413"/>
                  </a:lnTo>
                  <a:lnTo>
                    <a:pt x="332252" y="495831"/>
                  </a:lnTo>
                  <a:lnTo>
                    <a:pt x="347308" y="480133"/>
                  </a:lnTo>
                  <a:lnTo>
                    <a:pt x="380834" y="440480"/>
                  </a:lnTo>
                  <a:lnTo>
                    <a:pt x="422870" y="401350"/>
                  </a:lnTo>
                  <a:lnTo>
                    <a:pt x="439004" y="384527"/>
                  </a:lnTo>
                  <a:lnTo>
                    <a:pt x="469341" y="358090"/>
                  </a:lnTo>
                  <a:lnTo>
                    <a:pt x="531326" y="300391"/>
                  </a:lnTo>
                  <a:cubicBezTo>
                    <a:pt x="584248" y="256715"/>
                    <a:pt x="639836" y="216154"/>
                    <a:pt x="697809" y="178987"/>
                  </a:cubicBezTo>
                  <a:lnTo>
                    <a:pt x="784756" y="130396"/>
                  </a:lnTo>
                  <a:lnTo>
                    <a:pt x="813801" y="113108"/>
                  </a:lnTo>
                  <a:lnTo>
                    <a:pt x="826857" y="106868"/>
                  </a:lnTo>
                  <a:lnTo>
                    <a:pt x="878600" y="77951"/>
                  </a:lnTo>
                  <a:lnTo>
                    <a:pt x="938694" y="53410"/>
                  </a:lnTo>
                  <a:lnTo>
                    <a:pt x="954546" y="45833"/>
                  </a:lnTo>
                  <a:lnTo>
                    <a:pt x="980600" y="36297"/>
                  </a:lnTo>
                  <a:lnTo>
                    <a:pt x="1066149" y="136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5" name="グループ化 184">
            <a:extLst>
              <a:ext uri="{FF2B5EF4-FFF2-40B4-BE49-F238E27FC236}">
                <a16:creationId xmlns:a16="http://schemas.microsoft.com/office/drawing/2014/main" id="{B8CC83C5-0BF1-4938-A7A7-7D11A1A4F282}"/>
              </a:ext>
            </a:extLst>
          </p:cNvPr>
          <p:cNvGrpSpPr/>
          <p:nvPr/>
        </p:nvGrpSpPr>
        <p:grpSpPr>
          <a:xfrm>
            <a:off x="7764505" y="4922620"/>
            <a:ext cx="1507682" cy="1510796"/>
            <a:chOff x="2401378" y="2264793"/>
            <a:chExt cx="1474750" cy="1510796"/>
          </a:xfrm>
          <a:solidFill>
            <a:schemeClr val="bg1">
              <a:lumMod val="95000"/>
            </a:schemeClr>
          </a:solidFill>
        </p:grpSpPr>
        <p:sp>
          <p:nvSpPr>
            <p:cNvPr id="186" name="正方形/長方形 185">
              <a:extLst>
                <a:ext uri="{FF2B5EF4-FFF2-40B4-BE49-F238E27FC236}">
                  <a16:creationId xmlns:a16="http://schemas.microsoft.com/office/drawing/2014/main" id="{82AFBA94-ACE3-46A1-8D0E-50DC952F1B6D}"/>
                </a:ext>
              </a:extLst>
            </p:cNvPr>
            <p:cNvSpPr/>
            <p:nvPr/>
          </p:nvSpPr>
          <p:spPr>
            <a:xfrm>
              <a:off x="2401378" y="2264793"/>
              <a:ext cx="1474750" cy="1510796"/>
            </a:xfrm>
            <a:prstGeom prst="rect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7" name="フリーフォーム: 図形 186">
              <a:extLst>
                <a:ext uri="{FF2B5EF4-FFF2-40B4-BE49-F238E27FC236}">
                  <a16:creationId xmlns:a16="http://schemas.microsoft.com/office/drawing/2014/main" id="{22C8028D-A4EC-4148-9603-1CF5A386D577}"/>
                </a:ext>
              </a:extLst>
            </p:cNvPr>
            <p:cNvSpPr/>
            <p:nvPr/>
          </p:nvSpPr>
          <p:spPr>
            <a:xfrm>
              <a:off x="2401378" y="2264793"/>
              <a:ext cx="1474750" cy="1510282"/>
            </a:xfrm>
            <a:custGeom>
              <a:avLst/>
              <a:gdLst>
                <a:gd name="connsiteX0" fmla="*/ 2619538 w 2846358"/>
                <a:gd name="connsiteY0" fmla="*/ 1653505 h 2846358"/>
                <a:gd name="connsiteX1" fmla="*/ 2599716 w 2846358"/>
                <a:gd name="connsiteY1" fmla="*/ 1656530 h 2846358"/>
                <a:gd name="connsiteX2" fmla="*/ 1651321 w 2846358"/>
                <a:gd name="connsiteY2" fmla="*/ 2604925 h 2846358"/>
                <a:gd name="connsiteX3" fmla="*/ 1648985 w 2846358"/>
                <a:gd name="connsiteY3" fmla="*/ 2620228 h 2846358"/>
                <a:gd name="connsiteX4" fmla="*/ 1668806 w 2846358"/>
                <a:gd name="connsiteY4" fmla="*/ 2617203 h 2846358"/>
                <a:gd name="connsiteX5" fmla="*/ 2617203 w 2846358"/>
                <a:gd name="connsiteY5" fmla="*/ 1668806 h 2846358"/>
                <a:gd name="connsiteX6" fmla="*/ 226821 w 2846358"/>
                <a:gd name="connsiteY6" fmla="*/ 1653505 h 2846358"/>
                <a:gd name="connsiteX7" fmla="*/ 229157 w 2846358"/>
                <a:gd name="connsiteY7" fmla="*/ 1668806 h 2846358"/>
                <a:gd name="connsiteX8" fmla="*/ 1177552 w 2846358"/>
                <a:gd name="connsiteY8" fmla="*/ 2617203 h 2846358"/>
                <a:gd name="connsiteX9" fmla="*/ 1197374 w 2846358"/>
                <a:gd name="connsiteY9" fmla="*/ 2620228 h 2846358"/>
                <a:gd name="connsiteX10" fmla="*/ 1195039 w 2846358"/>
                <a:gd name="connsiteY10" fmla="*/ 2604925 h 2846358"/>
                <a:gd name="connsiteX11" fmla="*/ 246642 w 2846358"/>
                <a:gd name="connsiteY11" fmla="*/ 1656530 h 2846358"/>
                <a:gd name="connsiteX12" fmla="*/ 1423179 w 2846358"/>
                <a:gd name="connsiteY12" fmla="*/ 756574 h 2846358"/>
                <a:gd name="connsiteX13" fmla="*/ 1344446 w 2846358"/>
                <a:gd name="connsiteY13" fmla="*/ 901631 h 2846358"/>
                <a:gd name="connsiteX14" fmla="*/ 773262 w 2846358"/>
                <a:gd name="connsiteY14" fmla="*/ 1420387 h 2846358"/>
                <a:gd name="connsiteX15" fmla="*/ 767374 w 2846358"/>
                <a:gd name="connsiteY15" fmla="*/ 1423135 h 2846358"/>
                <a:gd name="connsiteX16" fmla="*/ 773262 w 2846358"/>
                <a:gd name="connsiteY16" fmla="*/ 1425972 h 2846358"/>
                <a:gd name="connsiteX17" fmla="*/ 1344446 w 2846358"/>
                <a:gd name="connsiteY17" fmla="*/ 1944727 h 2846358"/>
                <a:gd name="connsiteX18" fmla="*/ 1425013 w 2846358"/>
                <a:gd name="connsiteY18" fmla="*/ 2077347 h 2846358"/>
                <a:gd name="connsiteX19" fmla="*/ 1459773 w 2846358"/>
                <a:gd name="connsiteY19" fmla="*/ 2010460 h 2846358"/>
                <a:gd name="connsiteX20" fmla="*/ 2073098 w 2846358"/>
                <a:gd name="connsiteY20" fmla="*/ 1425972 h 2846358"/>
                <a:gd name="connsiteX21" fmla="*/ 2078985 w 2846358"/>
                <a:gd name="connsiteY21" fmla="*/ 1423135 h 2846358"/>
                <a:gd name="connsiteX22" fmla="*/ 2073098 w 2846358"/>
                <a:gd name="connsiteY22" fmla="*/ 1420387 h 2846358"/>
                <a:gd name="connsiteX23" fmla="*/ 1501914 w 2846358"/>
                <a:gd name="connsiteY23" fmla="*/ 901631 h 2846358"/>
                <a:gd name="connsiteX24" fmla="*/ 1648985 w 2846358"/>
                <a:gd name="connsiteY24" fmla="*/ 226132 h 2846358"/>
                <a:gd name="connsiteX25" fmla="*/ 1651321 w 2846358"/>
                <a:gd name="connsiteY25" fmla="*/ 241433 h 2846358"/>
                <a:gd name="connsiteX26" fmla="*/ 2599716 w 2846358"/>
                <a:gd name="connsiteY26" fmla="*/ 1189830 h 2846358"/>
                <a:gd name="connsiteX27" fmla="*/ 2619538 w 2846358"/>
                <a:gd name="connsiteY27" fmla="*/ 1192855 h 2846358"/>
                <a:gd name="connsiteX28" fmla="*/ 2617203 w 2846358"/>
                <a:gd name="connsiteY28" fmla="*/ 1177552 h 2846358"/>
                <a:gd name="connsiteX29" fmla="*/ 1668806 w 2846358"/>
                <a:gd name="connsiteY29" fmla="*/ 229157 h 2846358"/>
                <a:gd name="connsiteX30" fmla="*/ 1197374 w 2846358"/>
                <a:gd name="connsiteY30" fmla="*/ 226132 h 2846358"/>
                <a:gd name="connsiteX31" fmla="*/ 1177552 w 2846358"/>
                <a:gd name="connsiteY31" fmla="*/ 229157 h 2846358"/>
                <a:gd name="connsiteX32" fmla="*/ 229157 w 2846358"/>
                <a:gd name="connsiteY32" fmla="*/ 1177552 h 2846358"/>
                <a:gd name="connsiteX33" fmla="*/ 226821 w 2846358"/>
                <a:gd name="connsiteY33" fmla="*/ 1192855 h 2846358"/>
                <a:gd name="connsiteX34" fmla="*/ 246642 w 2846358"/>
                <a:gd name="connsiteY34" fmla="*/ 1189830 h 2846358"/>
                <a:gd name="connsiteX35" fmla="*/ 1195039 w 2846358"/>
                <a:gd name="connsiteY35" fmla="*/ 241433 h 2846358"/>
                <a:gd name="connsiteX36" fmla="*/ 648746 w 2846358"/>
                <a:gd name="connsiteY36" fmla="*/ 0 h 2846358"/>
                <a:gd name="connsiteX37" fmla="*/ 2197613 w 2846358"/>
                <a:gd name="connsiteY37" fmla="*/ 0 h 2846358"/>
                <a:gd name="connsiteX38" fmla="*/ 2392524 w 2846358"/>
                <a:gd name="connsiteY38" fmla="*/ 124919 h 2846358"/>
                <a:gd name="connsiteX39" fmla="*/ 2721440 w 2846358"/>
                <a:gd name="connsiteY39" fmla="*/ 453836 h 2846358"/>
                <a:gd name="connsiteX40" fmla="*/ 2846358 w 2846358"/>
                <a:gd name="connsiteY40" fmla="*/ 648746 h 2846358"/>
                <a:gd name="connsiteX41" fmla="*/ 2846358 w 2846358"/>
                <a:gd name="connsiteY41" fmla="*/ 2197614 h 2846358"/>
                <a:gd name="connsiteX42" fmla="*/ 2721440 w 2846358"/>
                <a:gd name="connsiteY42" fmla="*/ 2392524 h 2846358"/>
                <a:gd name="connsiteX43" fmla="*/ 2392524 w 2846358"/>
                <a:gd name="connsiteY43" fmla="*/ 2721440 h 2846358"/>
                <a:gd name="connsiteX44" fmla="*/ 2197613 w 2846358"/>
                <a:gd name="connsiteY44" fmla="*/ 2846358 h 2846358"/>
                <a:gd name="connsiteX45" fmla="*/ 648745 w 2846358"/>
                <a:gd name="connsiteY45" fmla="*/ 2846358 h 2846358"/>
                <a:gd name="connsiteX46" fmla="*/ 453835 w 2846358"/>
                <a:gd name="connsiteY46" fmla="*/ 2721440 h 2846358"/>
                <a:gd name="connsiteX47" fmla="*/ 124919 w 2846358"/>
                <a:gd name="connsiteY47" fmla="*/ 2392524 h 2846358"/>
                <a:gd name="connsiteX48" fmla="*/ 0 w 2846358"/>
                <a:gd name="connsiteY48" fmla="*/ 2197614 h 2846358"/>
                <a:gd name="connsiteX49" fmla="*/ 0 w 2846358"/>
                <a:gd name="connsiteY49" fmla="*/ 648746 h 2846358"/>
                <a:gd name="connsiteX50" fmla="*/ 124919 w 2846358"/>
                <a:gd name="connsiteY50" fmla="*/ 453836 h 2846358"/>
                <a:gd name="connsiteX51" fmla="*/ 453835 w 2846358"/>
                <a:gd name="connsiteY51" fmla="*/ 124919 h 2846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2846358" h="2846358">
                  <a:moveTo>
                    <a:pt x="2619538" y="1653505"/>
                  </a:moveTo>
                  <a:lnTo>
                    <a:pt x="2599716" y="1656530"/>
                  </a:lnTo>
                  <a:cubicBezTo>
                    <a:pt x="2123676" y="1753942"/>
                    <a:pt x="1748732" y="2128885"/>
                    <a:pt x="1651321" y="2604925"/>
                  </a:cubicBezTo>
                  <a:lnTo>
                    <a:pt x="1648985" y="2620228"/>
                  </a:lnTo>
                  <a:lnTo>
                    <a:pt x="1668806" y="2617203"/>
                  </a:lnTo>
                  <a:cubicBezTo>
                    <a:pt x="2144846" y="2519791"/>
                    <a:pt x="2519790" y="2144846"/>
                    <a:pt x="2617203" y="1668806"/>
                  </a:cubicBezTo>
                  <a:close/>
                  <a:moveTo>
                    <a:pt x="226821" y="1653505"/>
                  </a:moveTo>
                  <a:lnTo>
                    <a:pt x="229157" y="1668806"/>
                  </a:lnTo>
                  <a:cubicBezTo>
                    <a:pt x="326569" y="2144846"/>
                    <a:pt x="701512" y="2519791"/>
                    <a:pt x="1177552" y="2617203"/>
                  </a:cubicBezTo>
                  <a:lnTo>
                    <a:pt x="1197374" y="2620228"/>
                  </a:lnTo>
                  <a:lnTo>
                    <a:pt x="1195039" y="2604925"/>
                  </a:lnTo>
                  <a:cubicBezTo>
                    <a:pt x="1097627" y="2128885"/>
                    <a:pt x="722682" y="1753942"/>
                    <a:pt x="246642" y="1656530"/>
                  </a:cubicBezTo>
                  <a:close/>
                  <a:moveTo>
                    <a:pt x="1423179" y="756574"/>
                  </a:moveTo>
                  <a:lnTo>
                    <a:pt x="1344446" y="901631"/>
                  </a:lnTo>
                  <a:cubicBezTo>
                    <a:pt x="1198872" y="1117108"/>
                    <a:pt x="1002821" y="1295683"/>
                    <a:pt x="773262" y="1420387"/>
                  </a:cubicBezTo>
                  <a:lnTo>
                    <a:pt x="767374" y="1423135"/>
                  </a:lnTo>
                  <a:lnTo>
                    <a:pt x="773262" y="1425972"/>
                  </a:lnTo>
                  <a:cubicBezTo>
                    <a:pt x="1002821" y="1550677"/>
                    <a:pt x="1198872" y="1729250"/>
                    <a:pt x="1344446" y="1944727"/>
                  </a:cubicBezTo>
                  <a:lnTo>
                    <a:pt x="1425013" y="2077347"/>
                  </a:lnTo>
                  <a:lnTo>
                    <a:pt x="1459773" y="2010460"/>
                  </a:lnTo>
                  <a:cubicBezTo>
                    <a:pt x="1608612" y="1765504"/>
                    <a:pt x="1820581" y="1563147"/>
                    <a:pt x="2073098" y="1425972"/>
                  </a:cubicBezTo>
                  <a:lnTo>
                    <a:pt x="2078985" y="1423135"/>
                  </a:lnTo>
                  <a:lnTo>
                    <a:pt x="2073098" y="1420387"/>
                  </a:lnTo>
                  <a:cubicBezTo>
                    <a:pt x="1843537" y="1295683"/>
                    <a:pt x="1647488" y="1117108"/>
                    <a:pt x="1501914" y="901631"/>
                  </a:cubicBezTo>
                  <a:close/>
                  <a:moveTo>
                    <a:pt x="1648985" y="226132"/>
                  </a:moveTo>
                  <a:lnTo>
                    <a:pt x="1651321" y="241433"/>
                  </a:lnTo>
                  <a:cubicBezTo>
                    <a:pt x="1748732" y="717473"/>
                    <a:pt x="2123676" y="1092418"/>
                    <a:pt x="2599716" y="1189830"/>
                  </a:cubicBezTo>
                  <a:lnTo>
                    <a:pt x="2619538" y="1192855"/>
                  </a:lnTo>
                  <a:lnTo>
                    <a:pt x="2617203" y="1177552"/>
                  </a:lnTo>
                  <a:cubicBezTo>
                    <a:pt x="2519790" y="701512"/>
                    <a:pt x="2144846" y="326569"/>
                    <a:pt x="1668806" y="229157"/>
                  </a:cubicBezTo>
                  <a:close/>
                  <a:moveTo>
                    <a:pt x="1197374" y="226132"/>
                  </a:moveTo>
                  <a:lnTo>
                    <a:pt x="1177552" y="229157"/>
                  </a:lnTo>
                  <a:cubicBezTo>
                    <a:pt x="701512" y="326569"/>
                    <a:pt x="326569" y="701512"/>
                    <a:pt x="229157" y="1177552"/>
                  </a:cubicBezTo>
                  <a:lnTo>
                    <a:pt x="226821" y="1192855"/>
                  </a:lnTo>
                  <a:lnTo>
                    <a:pt x="246642" y="1189830"/>
                  </a:lnTo>
                  <a:cubicBezTo>
                    <a:pt x="722682" y="1092418"/>
                    <a:pt x="1097627" y="717473"/>
                    <a:pt x="1195039" y="241433"/>
                  </a:cubicBezTo>
                  <a:close/>
                  <a:moveTo>
                    <a:pt x="648746" y="0"/>
                  </a:moveTo>
                  <a:lnTo>
                    <a:pt x="2197613" y="0"/>
                  </a:lnTo>
                  <a:lnTo>
                    <a:pt x="2392524" y="124919"/>
                  </a:lnTo>
                  <a:cubicBezTo>
                    <a:pt x="2517280" y="218219"/>
                    <a:pt x="2628140" y="329079"/>
                    <a:pt x="2721440" y="453836"/>
                  </a:cubicBezTo>
                  <a:lnTo>
                    <a:pt x="2846358" y="648746"/>
                  </a:lnTo>
                  <a:lnTo>
                    <a:pt x="2846358" y="2197614"/>
                  </a:lnTo>
                  <a:lnTo>
                    <a:pt x="2721440" y="2392524"/>
                  </a:lnTo>
                  <a:cubicBezTo>
                    <a:pt x="2628140" y="2517280"/>
                    <a:pt x="2517280" y="2628140"/>
                    <a:pt x="2392524" y="2721440"/>
                  </a:cubicBezTo>
                  <a:lnTo>
                    <a:pt x="2197613" y="2846358"/>
                  </a:lnTo>
                  <a:lnTo>
                    <a:pt x="648745" y="2846358"/>
                  </a:lnTo>
                  <a:lnTo>
                    <a:pt x="453835" y="2721440"/>
                  </a:lnTo>
                  <a:cubicBezTo>
                    <a:pt x="329079" y="2628140"/>
                    <a:pt x="218219" y="2517280"/>
                    <a:pt x="124919" y="2392524"/>
                  </a:cubicBezTo>
                  <a:lnTo>
                    <a:pt x="0" y="2197614"/>
                  </a:lnTo>
                  <a:lnTo>
                    <a:pt x="0" y="648746"/>
                  </a:lnTo>
                  <a:lnTo>
                    <a:pt x="124919" y="453836"/>
                  </a:lnTo>
                  <a:cubicBezTo>
                    <a:pt x="218219" y="329079"/>
                    <a:pt x="329079" y="218219"/>
                    <a:pt x="453835" y="124919"/>
                  </a:cubicBezTo>
                  <a:close/>
                </a:path>
              </a:pathLst>
            </a:custGeom>
            <a:solidFill>
              <a:schemeClr val="bg1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88" name="グループ化 187">
            <a:extLst>
              <a:ext uri="{FF2B5EF4-FFF2-40B4-BE49-F238E27FC236}">
                <a16:creationId xmlns:a16="http://schemas.microsoft.com/office/drawing/2014/main" id="{728C6E3A-2C0D-461C-A314-E84D97D89B0A}"/>
              </a:ext>
            </a:extLst>
          </p:cNvPr>
          <p:cNvGrpSpPr/>
          <p:nvPr/>
        </p:nvGrpSpPr>
        <p:grpSpPr>
          <a:xfrm>
            <a:off x="7793010" y="846450"/>
            <a:ext cx="1499685" cy="1507846"/>
            <a:chOff x="5570696" y="2262847"/>
            <a:chExt cx="2333625" cy="2346324"/>
          </a:xfrm>
          <a:solidFill>
            <a:schemeClr val="bg1">
              <a:lumMod val="95000"/>
            </a:schemeClr>
          </a:solidFill>
        </p:grpSpPr>
        <p:sp>
          <p:nvSpPr>
            <p:cNvPr id="189" name="正方形/長方形 188">
              <a:extLst>
                <a:ext uri="{FF2B5EF4-FFF2-40B4-BE49-F238E27FC236}">
                  <a16:creationId xmlns:a16="http://schemas.microsoft.com/office/drawing/2014/main" id="{B3EDCBF4-2BB8-406C-98A9-D46C3BC1591B}"/>
                </a:ext>
              </a:extLst>
            </p:cNvPr>
            <p:cNvSpPr/>
            <p:nvPr/>
          </p:nvSpPr>
          <p:spPr>
            <a:xfrm>
              <a:off x="5570696" y="2262847"/>
              <a:ext cx="2333625" cy="2346324"/>
            </a:xfrm>
            <a:prstGeom prst="rect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0" name="フリーフォーム: 図形 189">
              <a:extLst>
                <a:ext uri="{FF2B5EF4-FFF2-40B4-BE49-F238E27FC236}">
                  <a16:creationId xmlns:a16="http://schemas.microsoft.com/office/drawing/2014/main" id="{5485EDFF-B7C1-4C15-8194-3A7B6BC7AC4D}"/>
                </a:ext>
              </a:extLst>
            </p:cNvPr>
            <p:cNvSpPr/>
            <p:nvPr/>
          </p:nvSpPr>
          <p:spPr>
            <a:xfrm>
              <a:off x="5570696" y="2262847"/>
              <a:ext cx="2333625" cy="2346324"/>
            </a:xfrm>
            <a:custGeom>
              <a:avLst/>
              <a:gdLst>
                <a:gd name="connsiteX0" fmla="*/ 2300916 w 2333625"/>
                <a:gd name="connsiteY0" fmla="*/ 1210519 h 2346324"/>
                <a:gd name="connsiteX1" fmla="*/ 2219858 w 2333625"/>
                <a:gd name="connsiteY1" fmla="*/ 1214612 h 2346324"/>
                <a:gd name="connsiteX2" fmla="*/ 1205881 w 2333625"/>
                <a:gd name="connsiteY2" fmla="*/ 2228589 h 2346324"/>
                <a:gd name="connsiteX3" fmla="*/ 1201903 w 2333625"/>
                <a:gd name="connsiteY3" fmla="*/ 2307380 h 2346324"/>
                <a:gd name="connsiteX4" fmla="*/ 1282961 w 2333625"/>
                <a:gd name="connsiteY4" fmla="*/ 2303287 h 2346324"/>
                <a:gd name="connsiteX5" fmla="*/ 2296937 w 2333625"/>
                <a:gd name="connsiteY5" fmla="*/ 1289310 h 2346324"/>
                <a:gd name="connsiteX6" fmla="*/ 32709 w 2333625"/>
                <a:gd name="connsiteY6" fmla="*/ 1210519 h 2346324"/>
                <a:gd name="connsiteX7" fmla="*/ 36687 w 2333625"/>
                <a:gd name="connsiteY7" fmla="*/ 1289310 h 2346324"/>
                <a:gd name="connsiteX8" fmla="*/ 1050664 w 2333625"/>
                <a:gd name="connsiteY8" fmla="*/ 2303287 h 2346324"/>
                <a:gd name="connsiteX9" fmla="*/ 1131723 w 2333625"/>
                <a:gd name="connsiteY9" fmla="*/ 2307380 h 2346324"/>
                <a:gd name="connsiteX10" fmla="*/ 1127744 w 2333625"/>
                <a:gd name="connsiteY10" fmla="*/ 2228589 h 2346324"/>
                <a:gd name="connsiteX11" fmla="*/ 113768 w 2333625"/>
                <a:gd name="connsiteY11" fmla="*/ 1214612 h 2346324"/>
                <a:gd name="connsiteX12" fmla="*/ 1166955 w 2333625"/>
                <a:gd name="connsiteY12" fmla="*/ 269579 h 2346324"/>
                <a:gd name="connsiteX13" fmla="*/ 1161814 w 2333625"/>
                <a:gd name="connsiteY13" fmla="*/ 294325 h 2346324"/>
                <a:gd name="connsiteX14" fmla="*/ 354507 w 2333625"/>
                <a:gd name="connsiteY14" fmla="*/ 1147781 h 2346324"/>
                <a:gd name="connsiteX15" fmla="*/ 250398 w 2333625"/>
                <a:gd name="connsiteY15" fmla="*/ 1174550 h 2346324"/>
                <a:gd name="connsiteX16" fmla="*/ 354508 w 2333625"/>
                <a:gd name="connsiteY16" fmla="*/ 1198544 h 2346324"/>
                <a:gd name="connsiteX17" fmla="*/ 1103456 w 2333625"/>
                <a:gd name="connsiteY17" fmla="*/ 1877585 h 2346324"/>
                <a:gd name="connsiteX18" fmla="*/ 1166813 w 2333625"/>
                <a:gd name="connsiteY18" fmla="*/ 2081688 h 2346324"/>
                <a:gd name="connsiteX19" fmla="*/ 1230170 w 2333625"/>
                <a:gd name="connsiteY19" fmla="*/ 1877585 h 2346324"/>
                <a:gd name="connsiteX20" fmla="*/ 1979118 w 2333625"/>
                <a:gd name="connsiteY20" fmla="*/ 1198544 h 2346324"/>
                <a:gd name="connsiteX21" fmla="*/ 2083227 w 2333625"/>
                <a:gd name="connsiteY21" fmla="*/ 1174550 h 2346324"/>
                <a:gd name="connsiteX22" fmla="*/ 1979118 w 2333625"/>
                <a:gd name="connsiteY22" fmla="*/ 1147781 h 2346324"/>
                <a:gd name="connsiteX23" fmla="*/ 1189813 w 2333625"/>
                <a:gd name="connsiteY23" fmla="*/ 358475 h 2346324"/>
                <a:gd name="connsiteX24" fmla="*/ 1201903 w 2333625"/>
                <a:gd name="connsiteY24" fmla="*/ 38944 h 2346324"/>
                <a:gd name="connsiteX25" fmla="*/ 1205881 w 2333625"/>
                <a:gd name="connsiteY25" fmla="*/ 117736 h 2346324"/>
                <a:gd name="connsiteX26" fmla="*/ 2219858 w 2333625"/>
                <a:gd name="connsiteY26" fmla="*/ 1131712 h 2346324"/>
                <a:gd name="connsiteX27" fmla="*/ 2300916 w 2333625"/>
                <a:gd name="connsiteY27" fmla="*/ 1135805 h 2346324"/>
                <a:gd name="connsiteX28" fmla="*/ 2296937 w 2333625"/>
                <a:gd name="connsiteY28" fmla="*/ 1057014 h 2346324"/>
                <a:gd name="connsiteX29" fmla="*/ 1282961 w 2333625"/>
                <a:gd name="connsiteY29" fmla="*/ 43037 h 2346324"/>
                <a:gd name="connsiteX30" fmla="*/ 1131723 w 2333625"/>
                <a:gd name="connsiteY30" fmla="*/ 38944 h 2346324"/>
                <a:gd name="connsiteX31" fmla="*/ 1050664 w 2333625"/>
                <a:gd name="connsiteY31" fmla="*/ 43037 h 2346324"/>
                <a:gd name="connsiteX32" fmla="*/ 36687 w 2333625"/>
                <a:gd name="connsiteY32" fmla="*/ 1057014 h 2346324"/>
                <a:gd name="connsiteX33" fmla="*/ 32709 w 2333625"/>
                <a:gd name="connsiteY33" fmla="*/ 1135805 h 2346324"/>
                <a:gd name="connsiteX34" fmla="*/ 113768 w 2333625"/>
                <a:gd name="connsiteY34" fmla="*/ 1131712 h 2346324"/>
                <a:gd name="connsiteX35" fmla="*/ 1127744 w 2333625"/>
                <a:gd name="connsiteY35" fmla="*/ 117736 h 2346324"/>
                <a:gd name="connsiteX36" fmla="*/ 916386 w 2333625"/>
                <a:gd name="connsiteY36" fmla="*/ 0 h 2346324"/>
                <a:gd name="connsiteX37" fmla="*/ 1417239 w 2333625"/>
                <a:gd name="connsiteY37" fmla="*/ 0 h 2346324"/>
                <a:gd name="connsiteX38" fmla="*/ 1495369 w 2333625"/>
                <a:gd name="connsiteY38" fmla="*/ 18541 h 2346324"/>
                <a:gd name="connsiteX39" fmla="*/ 2321434 w 2333625"/>
                <a:gd name="connsiteY39" fmla="*/ 844607 h 2346324"/>
                <a:gd name="connsiteX40" fmla="*/ 2333625 w 2333625"/>
                <a:gd name="connsiteY40" fmla="*/ 895980 h 2346324"/>
                <a:gd name="connsiteX41" fmla="*/ 2333625 w 2333625"/>
                <a:gd name="connsiteY41" fmla="*/ 1450345 h 2346324"/>
                <a:gd name="connsiteX42" fmla="*/ 2321434 w 2333625"/>
                <a:gd name="connsiteY42" fmla="*/ 1501718 h 2346324"/>
                <a:gd name="connsiteX43" fmla="*/ 1495369 w 2333625"/>
                <a:gd name="connsiteY43" fmla="*/ 2327784 h 2346324"/>
                <a:gd name="connsiteX44" fmla="*/ 1417240 w 2333625"/>
                <a:gd name="connsiteY44" fmla="*/ 2346324 h 2346324"/>
                <a:gd name="connsiteX45" fmla="*/ 916385 w 2333625"/>
                <a:gd name="connsiteY45" fmla="*/ 2346324 h 2346324"/>
                <a:gd name="connsiteX46" fmla="*/ 838257 w 2333625"/>
                <a:gd name="connsiteY46" fmla="*/ 2327784 h 2346324"/>
                <a:gd name="connsiteX47" fmla="*/ 12191 w 2333625"/>
                <a:gd name="connsiteY47" fmla="*/ 1501718 h 2346324"/>
                <a:gd name="connsiteX48" fmla="*/ 0 w 2333625"/>
                <a:gd name="connsiteY48" fmla="*/ 1450345 h 2346324"/>
                <a:gd name="connsiteX49" fmla="*/ 0 w 2333625"/>
                <a:gd name="connsiteY49" fmla="*/ 895981 h 2346324"/>
                <a:gd name="connsiteX50" fmla="*/ 12191 w 2333625"/>
                <a:gd name="connsiteY50" fmla="*/ 844607 h 2346324"/>
                <a:gd name="connsiteX51" fmla="*/ 838257 w 2333625"/>
                <a:gd name="connsiteY51" fmla="*/ 18541 h 2346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2333625" h="2346324">
                  <a:moveTo>
                    <a:pt x="2300916" y="1210519"/>
                  </a:moveTo>
                  <a:lnTo>
                    <a:pt x="2219858" y="1214612"/>
                  </a:lnTo>
                  <a:cubicBezTo>
                    <a:pt x="1685217" y="1268908"/>
                    <a:pt x="1260177" y="1693948"/>
                    <a:pt x="1205881" y="2228589"/>
                  </a:cubicBezTo>
                  <a:lnTo>
                    <a:pt x="1201903" y="2307380"/>
                  </a:lnTo>
                  <a:lnTo>
                    <a:pt x="1282961" y="2303287"/>
                  </a:lnTo>
                  <a:cubicBezTo>
                    <a:pt x="1817602" y="2248991"/>
                    <a:pt x="2242642" y="1823952"/>
                    <a:pt x="2296937" y="1289310"/>
                  </a:cubicBezTo>
                  <a:close/>
                  <a:moveTo>
                    <a:pt x="32709" y="1210519"/>
                  </a:moveTo>
                  <a:lnTo>
                    <a:pt x="36687" y="1289310"/>
                  </a:lnTo>
                  <a:cubicBezTo>
                    <a:pt x="90983" y="1823952"/>
                    <a:pt x="516023" y="2248991"/>
                    <a:pt x="1050664" y="2303287"/>
                  </a:cubicBezTo>
                  <a:lnTo>
                    <a:pt x="1131723" y="2307380"/>
                  </a:lnTo>
                  <a:lnTo>
                    <a:pt x="1127744" y="2228589"/>
                  </a:lnTo>
                  <a:cubicBezTo>
                    <a:pt x="1073449" y="1693948"/>
                    <a:pt x="648409" y="1268908"/>
                    <a:pt x="113768" y="1214612"/>
                  </a:cubicBezTo>
                  <a:close/>
                  <a:moveTo>
                    <a:pt x="1166955" y="269579"/>
                  </a:moveTo>
                  <a:lnTo>
                    <a:pt x="1161814" y="294325"/>
                  </a:lnTo>
                  <a:cubicBezTo>
                    <a:pt x="1060045" y="700340"/>
                    <a:pt x="751449" y="1024319"/>
                    <a:pt x="354507" y="1147781"/>
                  </a:cubicBezTo>
                  <a:lnTo>
                    <a:pt x="250398" y="1174550"/>
                  </a:lnTo>
                  <a:lnTo>
                    <a:pt x="354508" y="1198544"/>
                  </a:lnTo>
                  <a:cubicBezTo>
                    <a:pt x="692730" y="1303742"/>
                    <a:pt x="966811" y="1554521"/>
                    <a:pt x="1103456" y="1877585"/>
                  </a:cubicBezTo>
                  <a:lnTo>
                    <a:pt x="1166813" y="2081688"/>
                  </a:lnTo>
                  <a:lnTo>
                    <a:pt x="1230170" y="1877585"/>
                  </a:lnTo>
                  <a:cubicBezTo>
                    <a:pt x="1366815" y="1554521"/>
                    <a:pt x="1640896" y="1303742"/>
                    <a:pt x="1979118" y="1198544"/>
                  </a:cubicBezTo>
                  <a:lnTo>
                    <a:pt x="2083227" y="1174550"/>
                  </a:lnTo>
                  <a:lnTo>
                    <a:pt x="1979118" y="1147781"/>
                  </a:lnTo>
                  <a:cubicBezTo>
                    <a:pt x="1603316" y="1030894"/>
                    <a:pt x="1306699" y="734278"/>
                    <a:pt x="1189813" y="358475"/>
                  </a:cubicBezTo>
                  <a:close/>
                  <a:moveTo>
                    <a:pt x="1201903" y="38944"/>
                  </a:moveTo>
                  <a:lnTo>
                    <a:pt x="1205881" y="117736"/>
                  </a:lnTo>
                  <a:cubicBezTo>
                    <a:pt x="1260177" y="652377"/>
                    <a:pt x="1685217" y="1077416"/>
                    <a:pt x="2219858" y="1131712"/>
                  </a:cubicBezTo>
                  <a:lnTo>
                    <a:pt x="2300916" y="1135805"/>
                  </a:lnTo>
                  <a:lnTo>
                    <a:pt x="2296937" y="1057014"/>
                  </a:lnTo>
                  <a:cubicBezTo>
                    <a:pt x="2242642" y="522373"/>
                    <a:pt x="1817602" y="97333"/>
                    <a:pt x="1282961" y="43037"/>
                  </a:cubicBezTo>
                  <a:close/>
                  <a:moveTo>
                    <a:pt x="1131723" y="38944"/>
                  </a:moveTo>
                  <a:lnTo>
                    <a:pt x="1050664" y="43037"/>
                  </a:lnTo>
                  <a:cubicBezTo>
                    <a:pt x="516023" y="97333"/>
                    <a:pt x="90983" y="522373"/>
                    <a:pt x="36687" y="1057014"/>
                  </a:cubicBezTo>
                  <a:lnTo>
                    <a:pt x="32709" y="1135805"/>
                  </a:lnTo>
                  <a:lnTo>
                    <a:pt x="113768" y="1131712"/>
                  </a:lnTo>
                  <a:cubicBezTo>
                    <a:pt x="648409" y="1077416"/>
                    <a:pt x="1073449" y="652377"/>
                    <a:pt x="1127744" y="117736"/>
                  </a:cubicBezTo>
                  <a:close/>
                  <a:moveTo>
                    <a:pt x="916386" y="0"/>
                  </a:moveTo>
                  <a:lnTo>
                    <a:pt x="1417239" y="0"/>
                  </a:lnTo>
                  <a:lnTo>
                    <a:pt x="1495369" y="18541"/>
                  </a:lnTo>
                  <a:cubicBezTo>
                    <a:pt x="1894052" y="131770"/>
                    <a:pt x="2208205" y="445922"/>
                    <a:pt x="2321434" y="844607"/>
                  </a:cubicBezTo>
                  <a:lnTo>
                    <a:pt x="2333625" y="895980"/>
                  </a:lnTo>
                  <a:lnTo>
                    <a:pt x="2333625" y="1450345"/>
                  </a:lnTo>
                  <a:lnTo>
                    <a:pt x="2321434" y="1501718"/>
                  </a:lnTo>
                  <a:cubicBezTo>
                    <a:pt x="2208205" y="1900402"/>
                    <a:pt x="1894052" y="2214555"/>
                    <a:pt x="1495369" y="2327784"/>
                  </a:cubicBezTo>
                  <a:lnTo>
                    <a:pt x="1417240" y="2346324"/>
                  </a:lnTo>
                  <a:lnTo>
                    <a:pt x="916385" y="2346324"/>
                  </a:lnTo>
                  <a:lnTo>
                    <a:pt x="838257" y="2327784"/>
                  </a:lnTo>
                  <a:cubicBezTo>
                    <a:pt x="439572" y="2214555"/>
                    <a:pt x="125420" y="1900402"/>
                    <a:pt x="12191" y="1501718"/>
                  </a:cubicBezTo>
                  <a:lnTo>
                    <a:pt x="0" y="1450345"/>
                  </a:lnTo>
                  <a:lnTo>
                    <a:pt x="0" y="895981"/>
                  </a:lnTo>
                  <a:lnTo>
                    <a:pt x="12191" y="844607"/>
                  </a:lnTo>
                  <a:cubicBezTo>
                    <a:pt x="125420" y="445922"/>
                    <a:pt x="439572" y="131770"/>
                    <a:pt x="838257" y="1854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535233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テキスト ボックス 121">
            <a:extLst>
              <a:ext uri="{FF2B5EF4-FFF2-40B4-BE49-F238E27FC236}">
                <a16:creationId xmlns:a16="http://schemas.microsoft.com/office/drawing/2014/main" id="{F91FFB6A-C670-444E-ABA4-151D8A660E44}"/>
              </a:ext>
            </a:extLst>
          </p:cNvPr>
          <p:cNvSpPr txBox="1"/>
          <p:nvPr/>
        </p:nvSpPr>
        <p:spPr>
          <a:xfrm>
            <a:off x="549637" y="605931"/>
            <a:ext cx="11128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shippou16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3" name="テキスト ボックス 122">
            <a:extLst>
              <a:ext uri="{FF2B5EF4-FFF2-40B4-BE49-F238E27FC236}">
                <a16:creationId xmlns:a16="http://schemas.microsoft.com/office/drawing/2014/main" id="{0FA715D7-82A9-4FB8-929A-5A8DFE89AEF1}"/>
              </a:ext>
            </a:extLst>
          </p:cNvPr>
          <p:cNvSpPr txBox="1"/>
          <p:nvPr/>
        </p:nvSpPr>
        <p:spPr>
          <a:xfrm>
            <a:off x="2338600" y="605931"/>
            <a:ext cx="11128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shippou17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4" name="テキスト ボックス 123">
            <a:extLst>
              <a:ext uri="{FF2B5EF4-FFF2-40B4-BE49-F238E27FC236}">
                <a16:creationId xmlns:a16="http://schemas.microsoft.com/office/drawing/2014/main" id="{B460368A-4D63-43FD-88B1-9A9C7D08851A}"/>
              </a:ext>
            </a:extLst>
          </p:cNvPr>
          <p:cNvSpPr txBox="1"/>
          <p:nvPr/>
        </p:nvSpPr>
        <p:spPr>
          <a:xfrm>
            <a:off x="4127563" y="605931"/>
            <a:ext cx="11128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shippou18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5" name="テキスト ボックス 124">
            <a:extLst>
              <a:ext uri="{FF2B5EF4-FFF2-40B4-BE49-F238E27FC236}">
                <a16:creationId xmlns:a16="http://schemas.microsoft.com/office/drawing/2014/main" id="{FF33768D-2464-44C5-B477-6318279244F0}"/>
              </a:ext>
            </a:extLst>
          </p:cNvPr>
          <p:cNvSpPr txBox="1"/>
          <p:nvPr/>
        </p:nvSpPr>
        <p:spPr>
          <a:xfrm>
            <a:off x="5916526" y="600070"/>
            <a:ext cx="11128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shippou19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6" name="テキスト ボックス 125">
            <a:extLst>
              <a:ext uri="{FF2B5EF4-FFF2-40B4-BE49-F238E27FC236}">
                <a16:creationId xmlns:a16="http://schemas.microsoft.com/office/drawing/2014/main" id="{752BFDA7-2BD6-40F9-A161-B5DB3FAD7302}"/>
              </a:ext>
            </a:extLst>
          </p:cNvPr>
          <p:cNvSpPr txBox="1"/>
          <p:nvPr/>
        </p:nvSpPr>
        <p:spPr>
          <a:xfrm>
            <a:off x="7705489" y="600070"/>
            <a:ext cx="11128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shippou20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7" name="テキスト ボックス 126">
            <a:extLst>
              <a:ext uri="{FF2B5EF4-FFF2-40B4-BE49-F238E27FC236}">
                <a16:creationId xmlns:a16="http://schemas.microsoft.com/office/drawing/2014/main" id="{21F556B1-B444-4626-9E51-0A6067C5E30E}"/>
              </a:ext>
            </a:extLst>
          </p:cNvPr>
          <p:cNvSpPr txBox="1"/>
          <p:nvPr/>
        </p:nvSpPr>
        <p:spPr>
          <a:xfrm>
            <a:off x="549637" y="2628704"/>
            <a:ext cx="11128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shippou21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8" name="テキスト ボックス 127">
            <a:extLst>
              <a:ext uri="{FF2B5EF4-FFF2-40B4-BE49-F238E27FC236}">
                <a16:creationId xmlns:a16="http://schemas.microsoft.com/office/drawing/2014/main" id="{6D2E494E-D5F7-48D4-88A4-72E68877093A}"/>
              </a:ext>
            </a:extLst>
          </p:cNvPr>
          <p:cNvSpPr txBox="1"/>
          <p:nvPr/>
        </p:nvSpPr>
        <p:spPr>
          <a:xfrm>
            <a:off x="2336813" y="2628704"/>
            <a:ext cx="11128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shippou22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9" name="テキスト ボックス 128">
            <a:extLst>
              <a:ext uri="{FF2B5EF4-FFF2-40B4-BE49-F238E27FC236}">
                <a16:creationId xmlns:a16="http://schemas.microsoft.com/office/drawing/2014/main" id="{DAD8377C-41FD-4138-AD12-5EFA04AFAD62}"/>
              </a:ext>
            </a:extLst>
          </p:cNvPr>
          <p:cNvSpPr txBox="1"/>
          <p:nvPr/>
        </p:nvSpPr>
        <p:spPr>
          <a:xfrm>
            <a:off x="4123989" y="2628704"/>
            <a:ext cx="11128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shippou23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30" name="テキスト ボックス 129">
            <a:extLst>
              <a:ext uri="{FF2B5EF4-FFF2-40B4-BE49-F238E27FC236}">
                <a16:creationId xmlns:a16="http://schemas.microsoft.com/office/drawing/2014/main" id="{24E28669-C02C-4C31-984C-50843063E413}"/>
              </a:ext>
            </a:extLst>
          </p:cNvPr>
          <p:cNvSpPr txBox="1"/>
          <p:nvPr/>
        </p:nvSpPr>
        <p:spPr>
          <a:xfrm>
            <a:off x="5911165" y="2628704"/>
            <a:ext cx="11128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shippou24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31" name="テキスト ボックス 130">
            <a:extLst>
              <a:ext uri="{FF2B5EF4-FFF2-40B4-BE49-F238E27FC236}">
                <a16:creationId xmlns:a16="http://schemas.microsoft.com/office/drawing/2014/main" id="{50362CAF-BEF2-4D4C-AD56-CF76B28F2572}"/>
              </a:ext>
            </a:extLst>
          </p:cNvPr>
          <p:cNvSpPr txBox="1"/>
          <p:nvPr/>
        </p:nvSpPr>
        <p:spPr>
          <a:xfrm>
            <a:off x="7698340" y="2635114"/>
            <a:ext cx="11128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shippou25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32" name="テキスト ボックス 131">
            <a:extLst>
              <a:ext uri="{FF2B5EF4-FFF2-40B4-BE49-F238E27FC236}">
                <a16:creationId xmlns:a16="http://schemas.microsoft.com/office/drawing/2014/main" id="{CE9DEF91-58D4-469D-AAA3-3C33BF52553D}"/>
              </a:ext>
            </a:extLst>
          </p:cNvPr>
          <p:cNvSpPr txBox="1"/>
          <p:nvPr/>
        </p:nvSpPr>
        <p:spPr>
          <a:xfrm>
            <a:off x="549637" y="4676020"/>
            <a:ext cx="11128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shippou26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33" name="テキスト ボックス 132">
            <a:extLst>
              <a:ext uri="{FF2B5EF4-FFF2-40B4-BE49-F238E27FC236}">
                <a16:creationId xmlns:a16="http://schemas.microsoft.com/office/drawing/2014/main" id="{04C22755-DA44-4EF0-BA7F-A275B14642C1}"/>
              </a:ext>
            </a:extLst>
          </p:cNvPr>
          <p:cNvSpPr txBox="1"/>
          <p:nvPr/>
        </p:nvSpPr>
        <p:spPr>
          <a:xfrm>
            <a:off x="2328275" y="4676020"/>
            <a:ext cx="11128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shippou27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34" name="テキスト ボックス 133">
            <a:extLst>
              <a:ext uri="{FF2B5EF4-FFF2-40B4-BE49-F238E27FC236}">
                <a16:creationId xmlns:a16="http://schemas.microsoft.com/office/drawing/2014/main" id="{056ED0A3-45E9-4A71-B46B-405AA069FF23}"/>
              </a:ext>
            </a:extLst>
          </p:cNvPr>
          <p:cNvSpPr txBox="1"/>
          <p:nvPr/>
        </p:nvSpPr>
        <p:spPr>
          <a:xfrm>
            <a:off x="4106913" y="4676020"/>
            <a:ext cx="11128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shippou28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35" name="テキスト ボックス 134">
            <a:extLst>
              <a:ext uri="{FF2B5EF4-FFF2-40B4-BE49-F238E27FC236}">
                <a16:creationId xmlns:a16="http://schemas.microsoft.com/office/drawing/2014/main" id="{983DD291-216B-4671-855C-725639F176FB}"/>
              </a:ext>
            </a:extLst>
          </p:cNvPr>
          <p:cNvSpPr txBox="1"/>
          <p:nvPr/>
        </p:nvSpPr>
        <p:spPr>
          <a:xfrm>
            <a:off x="5885551" y="4678046"/>
            <a:ext cx="11128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shippou29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36" name="テキスト ボックス 135">
            <a:extLst>
              <a:ext uri="{FF2B5EF4-FFF2-40B4-BE49-F238E27FC236}">
                <a16:creationId xmlns:a16="http://schemas.microsoft.com/office/drawing/2014/main" id="{DD6C126B-EC61-48B9-9F78-4C933473903B}"/>
              </a:ext>
            </a:extLst>
          </p:cNvPr>
          <p:cNvSpPr txBox="1"/>
          <p:nvPr/>
        </p:nvSpPr>
        <p:spPr>
          <a:xfrm>
            <a:off x="7664189" y="4678046"/>
            <a:ext cx="11128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shippou30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51" name="グループ化 150">
            <a:extLst>
              <a:ext uri="{FF2B5EF4-FFF2-40B4-BE49-F238E27FC236}">
                <a16:creationId xmlns:a16="http://schemas.microsoft.com/office/drawing/2014/main" id="{0E30F4AF-0697-4EFE-8C48-FABB798DA5ED}"/>
              </a:ext>
            </a:extLst>
          </p:cNvPr>
          <p:cNvGrpSpPr/>
          <p:nvPr/>
        </p:nvGrpSpPr>
        <p:grpSpPr>
          <a:xfrm>
            <a:off x="645873" y="4938589"/>
            <a:ext cx="1507846" cy="1507846"/>
            <a:chOff x="629728" y="3902579"/>
            <a:chExt cx="1507846" cy="1507846"/>
          </a:xfrm>
        </p:grpSpPr>
        <p:sp>
          <p:nvSpPr>
            <p:cNvPr id="152" name="正方形/長方形 151">
              <a:extLst>
                <a:ext uri="{FF2B5EF4-FFF2-40B4-BE49-F238E27FC236}">
                  <a16:creationId xmlns:a16="http://schemas.microsoft.com/office/drawing/2014/main" id="{3625CF75-0095-4DF4-9BAD-201B9CE35366}"/>
                </a:ext>
              </a:extLst>
            </p:cNvPr>
            <p:cNvSpPr/>
            <p:nvPr/>
          </p:nvSpPr>
          <p:spPr>
            <a:xfrm>
              <a:off x="629728" y="3902579"/>
              <a:ext cx="1507846" cy="15078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" name="フリーフォーム: 図形 152">
              <a:extLst>
                <a:ext uri="{FF2B5EF4-FFF2-40B4-BE49-F238E27FC236}">
                  <a16:creationId xmlns:a16="http://schemas.microsoft.com/office/drawing/2014/main" id="{0770E4FC-8266-4A66-B67A-80D37CD75C3A}"/>
                </a:ext>
              </a:extLst>
            </p:cNvPr>
            <p:cNvSpPr/>
            <p:nvPr/>
          </p:nvSpPr>
          <p:spPr>
            <a:xfrm>
              <a:off x="648390" y="3921241"/>
              <a:ext cx="1470522" cy="1470522"/>
            </a:xfrm>
            <a:custGeom>
              <a:avLst/>
              <a:gdLst>
                <a:gd name="connsiteX0" fmla="*/ 1470522 w 1470522"/>
                <a:gd name="connsiteY0" fmla="*/ 1130884 h 1470522"/>
                <a:gd name="connsiteX1" fmla="*/ 1130884 w 1470522"/>
                <a:gd name="connsiteY1" fmla="*/ 1470522 h 1470522"/>
                <a:gd name="connsiteX2" fmla="*/ 1470522 w 1470522"/>
                <a:gd name="connsiteY2" fmla="*/ 1130884 h 1470522"/>
                <a:gd name="connsiteX3" fmla="*/ 753923 w 1470522"/>
                <a:gd name="connsiteY3" fmla="*/ 1130884 h 1470522"/>
                <a:gd name="connsiteX4" fmla="*/ 1093561 w 1470522"/>
                <a:gd name="connsiteY4" fmla="*/ 1470522 h 1470522"/>
                <a:gd name="connsiteX5" fmla="*/ 753923 w 1470522"/>
                <a:gd name="connsiteY5" fmla="*/ 1130884 h 1470522"/>
                <a:gd name="connsiteX6" fmla="*/ 716599 w 1470522"/>
                <a:gd name="connsiteY6" fmla="*/ 1130884 h 1470522"/>
                <a:gd name="connsiteX7" fmla="*/ 376961 w 1470522"/>
                <a:gd name="connsiteY7" fmla="*/ 1470522 h 1470522"/>
                <a:gd name="connsiteX8" fmla="*/ 716599 w 1470522"/>
                <a:gd name="connsiteY8" fmla="*/ 1130884 h 1470522"/>
                <a:gd name="connsiteX9" fmla="*/ 0 w 1470522"/>
                <a:gd name="connsiteY9" fmla="*/ 1130884 h 1470522"/>
                <a:gd name="connsiteX10" fmla="*/ 339638 w 1470522"/>
                <a:gd name="connsiteY10" fmla="*/ 1470522 h 1470522"/>
                <a:gd name="connsiteX11" fmla="*/ 0 w 1470522"/>
                <a:gd name="connsiteY11" fmla="*/ 1130884 h 1470522"/>
                <a:gd name="connsiteX12" fmla="*/ 1130884 w 1470522"/>
                <a:gd name="connsiteY12" fmla="*/ 753923 h 1470522"/>
                <a:gd name="connsiteX13" fmla="*/ 1470522 w 1470522"/>
                <a:gd name="connsiteY13" fmla="*/ 1093561 h 1470522"/>
                <a:gd name="connsiteX14" fmla="*/ 1130884 w 1470522"/>
                <a:gd name="connsiteY14" fmla="*/ 753923 h 1470522"/>
                <a:gd name="connsiteX15" fmla="*/ 1093561 w 1470522"/>
                <a:gd name="connsiteY15" fmla="*/ 753923 h 1470522"/>
                <a:gd name="connsiteX16" fmla="*/ 753923 w 1470522"/>
                <a:gd name="connsiteY16" fmla="*/ 1093561 h 1470522"/>
                <a:gd name="connsiteX17" fmla="*/ 1093561 w 1470522"/>
                <a:gd name="connsiteY17" fmla="*/ 753923 h 1470522"/>
                <a:gd name="connsiteX18" fmla="*/ 376961 w 1470522"/>
                <a:gd name="connsiteY18" fmla="*/ 753923 h 1470522"/>
                <a:gd name="connsiteX19" fmla="*/ 716599 w 1470522"/>
                <a:gd name="connsiteY19" fmla="*/ 1093561 h 1470522"/>
                <a:gd name="connsiteX20" fmla="*/ 376961 w 1470522"/>
                <a:gd name="connsiteY20" fmla="*/ 753923 h 1470522"/>
                <a:gd name="connsiteX21" fmla="*/ 339638 w 1470522"/>
                <a:gd name="connsiteY21" fmla="*/ 753923 h 1470522"/>
                <a:gd name="connsiteX22" fmla="*/ 0 w 1470522"/>
                <a:gd name="connsiteY22" fmla="*/ 1093561 h 1470522"/>
                <a:gd name="connsiteX23" fmla="*/ 339638 w 1470522"/>
                <a:gd name="connsiteY23" fmla="*/ 753923 h 1470522"/>
                <a:gd name="connsiteX24" fmla="*/ 1470522 w 1470522"/>
                <a:gd name="connsiteY24" fmla="*/ 376961 h 1470522"/>
                <a:gd name="connsiteX25" fmla="*/ 1130884 w 1470522"/>
                <a:gd name="connsiteY25" fmla="*/ 716599 h 1470522"/>
                <a:gd name="connsiteX26" fmla="*/ 1470522 w 1470522"/>
                <a:gd name="connsiteY26" fmla="*/ 376961 h 1470522"/>
                <a:gd name="connsiteX27" fmla="*/ 753923 w 1470522"/>
                <a:gd name="connsiteY27" fmla="*/ 376961 h 1470522"/>
                <a:gd name="connsiteX28" fmla="*/ 1093561 w 1470522"/>
                <a:gd name="connsiteY28" fmla="*/ 716599 h 1470522"/>
                <a:gd name="connsiteX29" fmla="*/ 753923 w 1470522"/>
                <a:gd name="connsiteY29" fmla="*/ 376961 h 1470522"/>
                <a:gd name="connsiteX30" fmla="*/ 716599 w 1470522"/>
                <a:gd name="connsiteY30" fmla="*/ 376961 h 1470522"/>
                <a:gd name="connsiteX31" fmla="*/ 376961 w 1470522"/>
                <a:gd name="connsiteY31" fmla="*/ 716599 h 1470522"/>
                <a:gd name="connsiteX32" fmla="*/ 716599 w 1470522"/>
                <a:gd name="connsiteY32" fmla="*/ 376961 h 1470522"/>
                <a:gd name="connsiteX33" fmla="*/ 0 w 1470522"/>
                <a:gd name="connsiteY33" fmla="*/ 376961 h 1470522"/>
                <a:gd name="connsiteX34" fmla="*/ 339638 w 1470522"/>
                <a:gd name="connsiteY34" fmla="*/ 716599 h 1470522"/>
                <a:gd name="connsiteX35" fmla="*/ 0 w 1470522"/>
                <a:gd name="connsiteY35" fmla="*/ 376961 h 1470522"/>
                <a:gd name="connsiteX36" fmla="*/ 1130884 w 1470522"/>
                <a:gd name="connsiteY36" fmla="*/ 0 h 1470522"/>
                <a:gd name="connsiteX37" fmla="*/ 1470522 w 1470522"/>
                <a:gd name="connsiteY37" fmla="*/ 339638 h 1470522"/>
                <a:gd name="connsiteX38" fmla="*/ 1130884 w 1470522"/>
                <a:gd name="connsiteY38" fmla="*/ 0 h 1470522"/>
                <a:gd name="connsiteX39" fmla="*/ 1093561 w 1470522"/>
                <a:gd name="connsiteY39" fmla="*/ 0 h 1470522"/>
                <a:gd name="connsiteX40" fmla="*/ 753923 w 1470522"/>
                <a:gd name="connsiteY40" fmla="*/ 339638 h 1470522"/>
                <a:gd name="connsiteX41" fmla="*/ 1093561 w 1470522"/>
                <a:gd name="connsiteY41" fmla="*/ 0 h 1470522"/>
                <a:gd name="connsiteX42" fmla="*/ 376961 w 1470522"/>
                <a:gd name="connsiteY42" fmla="*/ 0 h 1470522"/>
                <a:gd name="connsiteX43" fmla="*/ 716599 w 1470522"/>
                <a:gd name="connsiteY43" fmla="*/ 339638 h 1470522"/>
                <a:gd name="connsiteX44" fmla="*/ 376961 w 1470522"/>
                <a:gd name="connsiteY44" fmla="*/ 0 h 1470522"/>
                <a:gd name="connsiteX45" fmla="*/ 339638 w 1470522"/>
                <a:gd name="connsiteY45" fmla="*/ 0 h 1470522"/>
                <a:gd name="connsiteX46" fmla="*/ 0 w 1470522"/>
                <a:gd name="connsiteY46" fmla="*/ 339638 h 1470522"/>
                <a:gd name="connsiteX47" fmla="*/ 339638 w 1470522"/>
                <a:gd name="connsiteY47" fmla="*/ 0 h 1470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1470522" h="1470522">
                  <a:moveTo>
                    <a:pt x="1470522" y="1130884"/>
                  </a:moveTo>
                  <a:cubicBezTo>
                    <a:pt x="1470522" y="1318461"/>
                    <a:pt x="1318461" y="1470522"/>
                    <a:pt x="1130884" y="1470522"/>
                  </a:cubicBezTo>
                  <a:cubicBezTo>
                    <a:pt x="1130884" y="1282945"/>
                    <a:pt x="1282945" y="1130884"/>
                    <a:pt x="1470522" y="1130884"/>
                  </a:cubicBezTo>
                  <a:close/>
                  <a:moveTo>
                    <a:pt x="753923" y="1130884"/>
                  </a:moveTo>
                  <a:cubicBezTo>
                    <a:pt x="941500" y="1130884"/>
                    <a:pt x="1093561" y="1282945"/>
                    <a:pt x="1093561" y="1470522"/>
                  </a:cubicBezTo>
                  <a:cubicBezTo>
                    <a:pt x="905984" y="1470522"/>
                    <a:pt x="753923" y="1318461"/>
                    <a:pt x="753923" y="1130884"/>
                  </a:cubicBezTo>
                  <a:close/>
                  <a:moveTo>
                    <a:pt x="716599" y="1130884"/>
                  </a:moveTo>
                  <a:cubicBezTo>
                    <a:pt x="716599" y="1318461"/>
                    <a:pt x="564538" y="1470522"/>
                    <a:pt x="376961" y="1470522"/>
                  </a:cubicBezTo>
                  <a:cubicBezTo>
                    <a:pt x="376961" y="1282945"/>
                    <a:pt x="529022" y="1130884"/>
                    <a:pt x="716599" y="1130884"/>
                  </a:cubicBezTo>
                  <a:close/>
                  <a:moveTo>
                    <a:pt x="0" y="1130884"/>
                  </a:moveTo>
                  <a:cubicBezTo>
                    <a:pt x="187577" y="1130884"/>
                    <a:pt x="339638" y="1282945"/>
                    <a:pt x="339638" y="1470522"/>
                  </a:cubicBezTo>
                  <a:cubicBezTo>
                    <a:pt x="152061" y="1470522"/>
                    <a:pt x="0" y="1318461"/>
                    <a:pt x="0" y="1130884"/>
                  </a:cubicBezTo>
                  <a:close/>
                  <a:moveTo>
                    <a:pt x="1130884" y="753923"/>
                  </a:moveTo>
                  <a:cubicBezTo>
                    <a:pt x="1318461" y="753923"/>
                    <a:pt x="1470522" y="905984"/>
                    <a:pt x="1470522" y="1093561"/>
                  </a:cubicBezTo>
                  <a:cubicBezTo>
                    <a:pt x="1282945" y="1093561"/>
                    <a:pt x="1130884" y="941500"/>
                    <a:pt x="1130884" y="753923"/>
                  </a:cubicBezTo>
                  <a:close/>
                  <a:moveTo>
                    <a:pt x="1093561" y="753923"/>
                  </a:moveTo>
                  <a:cubicBezTo>
                    <a:pt x="1093561" y="941500"/>
                    <a:pt x="941500" y="1093561"/>
                    <a:pt x="753923" y="1093561"/>
                  </a:cubicBezTo>
                  <a:cubicBezTo>
                    <a:pt x="753923" y="905984"/>
                    <a:pt x="905984" y="753923"/>
                    <a:pt x="1093561" y="753923"/>
                  </a:cubicBezTo>
                  <a:close/>
                  <a:moveTo>
                    <a:pt x="376961" y="753923"/>
                  </a:moveTo>
                  <a:cubicBezTo>
                    <a:pt x="564538" y="753923"/>
                    <a:pt x="716599" y="905984"/>
                    <a:pt x="716599" y="1093561"/>
                  </a:cubicBezTo>
                  <a:cubicBezTo>
                    <a:pt x="529022" y="1093561"/>
                    <a:pt x="376961" y="941500"/>
                    <a:pt x="376961" y="753923"/>
                  </a:cubicBezTo>
                  <a:close/>
                  <a:moveTo>
                    <a:pt x="339638" y="753923"/>
                  </a:moveTo>
                  <a:cubicBezTo>
                    <a:pt x="339638" y="941500"/>
                    <a:pt x="187577" y="1093561"/>
                    <a:pt x="0" y="1093561"/>
                  </a:cubicBezTo>
                  <a:cubicBezTo>
                    <a:pt x="0" y="905984"/>
                    <a:pt x="152061" y="753923"/>
                    <a:pt x="339638" y="753923"/>
                  </a:cubicBezTo>
                  <a:close/>
                  <a:moveTo>
                    <a:pt x="1470522" y="376961"/>
                  </a:moveTo>
                  <a:cubicBezTo>
                    <a:pt x="1470522" y="564538"/>
                    <a:pt x="1318461" y="716599"/>
                    <a:pt x="1130884" y="716599"/>
                  </a:cubicBezTo>
                  <a:cubicBezTo>
                    <a:pt x="1130884" y="529022"/>
                    <a:pt x="1282945" y="376961"/>
                    <a:pt x="1470522" y="376961"/>
                  </a:cubicBezTo>
                  <a:close/>
                  <a:moveTo>
                    <a:pt x="753923" y="376961"/>
                  </a:moveTo>
                  <a:cubicBezTo>
                    <a:pt x="941500" y="376961"/>
                    <a:pt x="1093561" y="529022"/>
                    <a:pt x="1093561" y="716599"/>
                  </a:cubicBezTo>
                  <a:cubicBezTo>
                    <a:pt x="905984" y="716599"/>
                    <a:pt x="753923" y="564538"/>
                    <a:pt x="753923" y="376961"/>
                  </a:cubicBezTo>
                  <a:close/>
                  <a:moveTo>
                    <a:pt x="716599" y="376961"/>
                  </a:moveTo>
                  <a:cubicBezTo>
                    <a:pt x="716599" y="564538"/>
                    <a:pt x="564538" y="716599"/>
                    <a:pt x="376961" y="716599"/>
                  </a:cubicBezTo>
                  <a:cubicBezTo>
                    <a:pt x="376961" y="529022"/>
                    <a:pt x="529022" y="376961"/>
                    <a:pt x="716599" y="376961"/>
                  </a:cubicBezTo>
                  <a:close/>
                  <a:moveTo>
                    <a:pt x="0" y="376961"/>
                  </a:moveTo>
                  <a:cubicBezTo>
                    <a:pt x="187577" y="376961"/>
                    <a:pt x="339638" y="529022"/>
                    <a:pt x="339638" y="716599"/>
                  </a:cubicBezTo>
                  <a:cubicBezTo>
                    <a:pt x="152061" y="716599"/>
                    <a:pt x="0" y="564538"/>
                    <a:pt x="0" y="376961"/>
                  </a:cubicBezTo>
                  <a:close/>
                  <a:moveTo>
                    <a:pt x="1130884" y="0"/>
                  </a:moveTo>
                  <a:cubicBezTo>
                    <a:pt x="1318461" y="0"/>
                    <a:pt x="1470522" y="152061"/>
                    <a:pt x="1470522" y="339638"/>
                  </a:cubicBezTo>
                  <a:cubicBezTo>
                    <a:pt x="1282945" y="339638"/>
                    <a:pt x="1130884" y="187577"/>
                    <a:pt x="1130884" y="0"/>
                  </a:cubicBezTo>
                  <a:close/>
                  <a:moveTo>
                    <a:pt x="1093561" y="0"/>
                  </a:moveTo>
                  <a:cubicBezTo>
                    <a:pt x="1093561" y="187577"/>
                    <a:pt x="941500" y="339638"/>
                    <a:pt x="753923" y="339638"/>
                  </a:cubicBezTo>
                  <a:cubicBezTo>
                    <a:pt x="753923" y="152061"/>
                    <a:pt x="905984" y="0"/>
                    <a:pt x="1093561" y="0"/>
                  </a:cubicBezTo>
                  <a:close/>
                  <a:moveTo>
                    <a:pt x="376961" y="0"/>
                  </a:moveTo>
                  <a:cubicBezTo>
                    <a:pt x="564538" y="0"/>
                    <a:pt x="716599" y="152061"/>
                    <a:pt x="716599" y="339638"/>
                  </a:cubicBezTo>
                  <a:cubicBezTo>
                    <a:pt x="529022" y="339638"/>
                    <a:pt x="376961" y="187577"/>
                    <a:pt x="376961" y="0"/>
                  </a:cubicBezTo>
                  <a:close/>
                  <a:moveTo>
                    <a:pt x="339638" y="0"/>
                  </a:moveTo>
                  <a:cubicBezTo>
                    <a:pt x="339638" y="187577"/>
                    <a:pt x="187577" y="339638"/>
                    <a:pt x="0" y="339638"/>
                  </a:cubicBezTo>
                  <a:cubicBezTo>
                    <a:pt x="0" y="152061"/>
                    <a:pt x="152061" y="0"/>
                    <a:pt x="339638" y="0"/>
                  </a:cubicBezTo>
                  <a:close/>
                </a:path>
              </a:pathLst>
            </a:custGeom>
            <a:solidFill>
              <a:srgbClr val="002060"/>
            </a:solidFill>
            <a:ln w="2857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4" name="グループ化 153">
            <a:extLst>
              <a:ext uri="{FF2B5EF4-FFF2-40B4-BE49-F238E27FC236}">
                <a16:creationId xmlns:a16="http://schemas.microsoft.com/office/drawing/2014/main" id="{D8FCD350-D38F-4F78-BD33-02BBF87AE0E2}"/>
              </a:ext>
            </a:extLst>
          </p:cNvPr>
          <p:cNvGrpSpPr/>
          <p:nvPr/>
        </p:nvGrpSpPr>
        <p:grpSpPr>
          <a:xfrm>
            <a:off x="661751" y="2893275"/>
            <a:ext cx="1507846" cy="1507846"/>
            <a:chOff x="2401378" y="3902579"/>
            <a:chExt cx="1507846" cy="1507846"/>
          </a:xfrm>
        </p:grpSpPr>
        <p:sp>
          <p:nvSpPr>
            <p:cNvPr id="155" name="正方形/長方形 154">
              <a:extLst>
                <a:ext uri="{FF2B5EF4-FFF2-40B4-BE49-F238E27FC236}">
                  <a16:creationId xmlns:a16="http://schemas.microsoft.com/office/drawing/2014/main" id="{90446006-BF24-4375-ADC7-0BD46CB59EC6}"/>
                </a:ext>
              </a:extLst>
            </p:cNvPr>
            <p:cNvSpPr/>
            <p:nvPr/>
          </p:nvSpPr>
          <p:spPr>
            <a:xfrm>
              <a:off x="2401378" y="3902579"/>
              <a:ext cx="1507846" cy="15078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" name="フリーフォーム: 図形 155">
              <a:extLst>
                <a:ext uri="{FF2B5EF4-FFF2-40B4-BE49-F238E27FC236}">
                  <a16:creationId xmlns:a16="http://schemas.microsoft.com/office/drawing/2014/main" id="{8099EED7-53DD-4C34-8020-D1AFBBF9081A}"/>
                </a:ext>
              </a:extLst>
            </p:cNvPr>
            <p:cNvSpPr/>
            <p:nvPr/>
          </p:nvSpPr>
          <p:spPr>
            <a:xfrm>
              <a:off x="2420040" y="3921241"/>
              <a:ext cx="1470522" cy="1470522"/>
            </a:xfrm>
            <a:custGeom>
              <a:avLst/>
              <a:gdLst>
                <a:gd name="connsiteX0" fmla="*/ 1470522 w 1470522"/>
                <a:gd name="connsiteY0" fmla="*/ 1130884 h 1470522"/>
                <a:gd name="connsiteX1" fmla="*/ 1130884 w 1470522"/>
                <a:gd name="connsiteY1" fmla="*/ 1470522 h 1470522"/>
                <a:gd name="connsiteX2" fmla="*/ 1470522 w 1470522"/>
                <a:gd name="connsiteY2" fmla="*/ 1130884 h 1470522"/>
                <a:gd name="connsiteX3" fmla="*/ 753923 w 1470522"/>
                <a:gd name="connsiteY3" fmla="*/ 1130884 h 1470522"/>
                <a:gd name="connsiteX4" fmla="*/ 1093561 w 1470522"/>
                <a:gd name="connsiteY4" fmla="*/ 1470522 h 1470522"/>
                <a:gd name="connsiteX5" fmla="*/ 753923 w 1470522"/>
                <a:gd name="connsiteY5" fmla="*/ 1130884 h 1470522"/>
                <a:gd name="connsiteX6" fmla="*/ 716599 w 1470522"/>
                <a:gd name="connsiteY6" fmla="*/ 1130884 h 1470522"/>
                <a:gd name="connsiteX7" fmla="*/ 376961 w 1470522"/>
                <a:gd name="connsiteY7" fmla="*/ 1470522 h 1470522"/>
                <a:gd name="connsiteX8" fmla="*/ 716599 w 1470522"/>
                <a:gd name="connsiteY8" fmla="*/ 1130884 h 1470522"/>
                <a:gd name="connsiteX9" fmla="*/ 0 w 1470522"/>
                <a:gd name="connsiteY9" fmla="*/ 1130884 h 1470522"/>
                <a:gd name="connsiteX10" fmla="*/ 339638 w 1470522"/>
                <a:gd name="connsiteY10" fmla="*/ 1470522 h 1470522"/>
                <a:gd name="connsiteX11" fmla="*/ 0 w 1470522"/>
                <a:gd name="connsiteY11" fmla="*/ 1130884 h 1470522"/>
                <a:gd name="connsiteX12" fmla="*/ 1130884 w 1470522"/>
                <a:gd name="connsiteY12" fmla="*/ 753923 h 1470522"/>
                <a:gd name="connsiteX13" fmla="*/ 1470522 w 1470522"/>
                <a:gd name="connsiteY13" fmla="*/ 1093561 h 1470522"/>
                <a:gd name="connsiteX14" fmla="*/ 1130884 w 1470522"/>
                <a:gd name="connsiteY14" fmla="*/ 753923 h 1470522"/>
                <a:gd name="connsiteX15" fmla="*/ 1093561 w 1470522"/>
                <a:gd name="connsiteY15" fmla="*/ 753923 h 1470522"/>
                <a:gd name="connsiteX16" fmla="*/ 753923 w 1470522"/>
                <a:gd name="connsiteY16" fmla="*/ 1093561 h 1470522"/>
                <a:gd name="connsiteX17" fmla="*/ 1093561 w 1470522"/>
                <a:gd name="connsiteY17" fmla="*/ 753923 h 1470522"/>
                <a:gd name="connsiteX18" fmla="*/ 376961 w 1470522"/>
                <a:gd name="connsiteY18" fmla="*/ 753923 h 1470522"/>
                <a:gd name="connsiteX19" fmla="*/ 716599 w 1470522"/>
                <a:gd name="connsiteY19" fmla="*/ 1093561 h 1470522"/>
                <a:gd name="connsiteX20" fmla="*/ 376961 w 1470522"/>
                <a:gd name="connsiteY20" fmla="*/ 753923 h 1470522"/>
                <a:gd name="connsiteX21" fmla="*/ 339638 w 1470522"/>
                <a:gd name="connsiteY21" fmla="*/ 753923 h 1470522"/>
                <a:gd name="connsiteX22" fmla="*/ 0 w 1470522"/>
                <a:gd name="connsiteY22" fmla="*/ 1093561 h 1470522"/>
                <a:gd name="connsiteX23" fmla="*/ 339638 w 1470522"/>
                <a:gd name="connsiteY23" fmla="*/ 753923 h 1470522"/>
                <a:gd name="connsiteX24" fmla="*/ 1470522 w 1470522"/>
                <a:gd name="connsiteY24" fmla="*/ 376961 h 1470522"/>
                <a:gd name="connsiteX25" fmla="*/ 1130884 w 1470522"/>
                <a:gd name="connsiteY25" fmla="*/ 716599 h 1470522"/>
                <a:gd name="connsiteX26" fmla="*/ 1470522 w 1470522"/>
                <a:gd name="connsiteY26" fmla="*/ 376961 h 1470522"/>
                <a:gd name="connsiteX27" fmla="*/ 753923 w 1470522"/>
                <a:gd name="connsiteY27" fmla="*/ 376961 h 1470522"/>
                <a:gd name="connsiteX28" fmla="*/ 1093561 w 1470522"/>
                <a:gd name="connsiteY28" fmla="*/ 716599 h 1470522"/>
                <a:gd name="connsiteX29" fmla="*/ 753923 w 1470522"/>
                <a:gd name="connsiteY29" fmla="*/ 376961 h 1470522"/>
                <a:gd name="connsiteX30" fmla="*/ 716599 w 1470522"/>
                <a:gd name="connsiteY30" fmla="*/ 376961 h 1470522"/>
                <a:gd name="connsiteX31" fmla="*/ 376961 w 1470522"/>
                <a:gd name="connsiteY31" fmla="*/ 716599 h 1470522"/>
                <a:gd name="connsiteX32" fmla="*/ 716599 w 1470522"/>
                <a:gd name="connsiteY32" fmla="*/ 376961 h 1470522"/>
                <a:gd name="connsiteX33" fmla="*/ 0 w 1470522"/>
                <a:gd name="connsiteY33" fmla="*/ 376961 h 1470522"/>
                <a:gd name="connsiteX34" fmla="*/ 339638 w 1470522"/>
                <a:gd name="connsiteY34" fmla="*/ 716599 h 1470522"/>
                <a:gd name="connsiteX35" fmla="*/ 0 w 1470522"/>
                <a:gd name="connsiteY35" fmla="*/ 376961 h 1470522"/>
                <a:gd name="connsiteX36" fmla="*/ 1130884 w 1470522"/>
                <a:gd name="connsiteY36" fmla="*/ 0 h 1470522"/>
                <a:gd name="connsiteX37" fmla="*/ 1470522 w 1470522"/>
                <a:gd name="connsiteY37" fmla="*/ 339638 h 1470522"/>
                <a:gd name="connsiteX38" fmla="*/ 1130884 w 1470522"/>
                <a:gd name="connsiteY38" fmla="*/ 0 h 1470522"/>
                <a:gd name="connsiteX39" fmla="*/ 1093561 w 1470522"/>
                <a:gd name="connsiteY39" fmla="*/ 0 h 1470522"/>
                <a:gd name="connsiteX40" fmla="*/ 753923 w 1470522"/>
                <a:gd name="connsiteY40" fmla="*/ 339638 h 1470522"/>
                <a:gd name="connsiteX41" fmla="*/ 1093561 w 1470522"/>
                <a:gd name="connsiteY41" fmla="*/ 0 h 1470522"/>
                <a:gd name="connsiteX42" fmla="*/ 376961 w 1470522"/>
                <a:gd name="connsiteY42" fmla="*/ 0 h 1470522"/>
                <a:gd name="connsiteX43" fmla="*/ 716599 w 1470522"/>
                <a:gd name="connsiteY43" fmla="*/ 339638 h 1470522"/>
                <a:gd name="connsiteX44" fmla="*/ 376961 w 1470522"/>
                <a:gd name="connsiteY44" fmla="*/ 0 h 1470522"/>
                <a:gd name="connsiteX45" fmla="*/ 339638 w 1470522"/>
                <a:gd name="connsiteY45" fmla="*/ 0 h 1470522"/>
                <a:gd name="connsiteX46" fmla="*/ 0 w 1470522"/>
                <a:gd name="connsiteY46" fmla="*/ 339638 h 1470522"/>
                <a:gd name="connsiteX47" fmla="*/ 339638 w 1470522"/>
                <a:gd name="connsiteY47" fmla="*/ 0 h 1470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1470522" h="1470522">
                  <a:moveTo>
                    <a:pt x="1470522" y="1130884"/>
                  </a:moveTo>
                  <a:cubicBezTo>
                    <a:pt x="1470522" y="1318461"/>
                    <a:pt x="1318461" y="1470522"/>
                    <a:pt x="1130884" y="1470522"/>
                  </a:cubicBezTo>
                  <a:cubicBezTo>
                    <a:pt x="1130884" y="1282945"/>
                    <a:pt x="1282945" y="1130884"/>
                    <a:pt x="1470522" y="1130884"/>
                  </a:cubicBezTo>
                  <a:close/>
                  <a:moveTo>
                    <a:pt x="753923" y="1130884"/>
                  </a:moveTo>
                  <a:cubicBezTo>
                    <a:pt x="941500" y="1130884"/>
                    <a:pt x="1093561" y="1282945"/>
                    <a:pt x="1093561" y="1470522"/>
                  </a:cubicBezTo>
                  <a:cubicBezTo>
                    <a:pt x="905984" y="1470522"/>
                    <a:pt x="753923" y="1318461"/>
                    <a:pt x="753923" y="1130884"/>
                  </a:cubicBezTo>
                  <a:close/>
                  <a:moveTo>
                    <a:pt x="716599" y="1130884"/>
                  </a:moveTo>
                  <a:cubicBezTo>
                    <a:pt x="716599" y="1318461"/>
                    <a:pt x="564538" y="1470522"/>
                    <a:pt x="376961" y="1470522"/>
                  </a:cubicBezTo>
                  <a:cubicBezTo>
                    <a:pt x="376961" y="1282945"/>
                    <a:pt x="529022" y="1130884"/>
                    <a:pt x="716599" y="1130884"/>
                  </a:cubicBezTo>
                  <a:close/>
                  <a:moveTo>
                    <a:pt x="0" y="1130884"/>
                  </a:moveTo>
                  <a:cubicBezTo>
                    <a:pt x="187577" y="1130884"/>
                    <a:pt x="339638" y="1282945"/>
                    <a:pt x="339638" y="1470522"/>
                  </a:cubicBezTo>
                  <a:cubicBezTo>
                    <a:pt x="152061" y="1470522"/>
                    <a:pt x="0" y="1318461"/>
                    <a:pt x="0" y="1130884"/>
                  </a:cubicBezTo>
                  <a:close/>
                  <a:moveTo>
                    <a:pt x="1130884" y="753923"/>
                  </a:moveTo>
                  <a:cubicBezTo>
                    <a:pt x="1318461" y="753923"/>
                    <a:pt x="1470522" y="905984"/>
                    <a:pt x="1470522" y="1093561"/>
                  </a:cubicBezTo>
                  <a:cubicBezTo>
                    <a:pt x="1282945" y="1093561"/>
                    <a:pt x="1130884" y="941500"/>
                    <a:pt x="1130884" y="753923"/>
                  </a:cubicBezTo>
                  <a:close/>
                  <a:moveTo>
                    <a:pt x="1093561" y="753923"/>
                  </a:moveTo>
                  <a:cubicBezTo>
                    <a:pt x="1093561" y="941500"/>
                    <a:pt x="941500" y="1093561"/>
                    <a:pt x="753923" y="1093561"/>
                  </a:cubicBezTo>
                  <a:cubicBezTo>
                    <a:pt x="753923" y="905984"/>
                    <a:pt x="905984" y="753923"/>
                    <a:pt x="1093561" y="753923"/>
                  </a:cubicBezTo>
                  <a:close/>
                  <a:moveTo>
                    <a:pt x="376961" y="753923"/>
                  </a:moveTo>
                  <a:cubicBezTo>
                    <a:pt x="564538" y="753923"/>
                    <a:pt x="716599" y="905984"/>
                    <a:pt x="716599" y="1093561"/>
                  </a:cubicBezTo>
                  <a:cubicBezTo>
                    <a:pt x="529022" y="1093561"/>
                    <a:pt x="376961" y="941500"/>
                    <a:pt x="376961" y="753923"/>
                  </a:cubicBezTo>
                  <a:close/>
                  <a:moveTo>
                    <a:pt x="339638" y="753923"/>
                  </a:moveTo>
                  <a:cubicBezTo>
                    <a:pt x="339638" y="941500"/>
                    <a:pt x="187577" y="1093561"/>
                    <a:pt x="0" y="1093561"/>
                  </a:cubicBezTo>
                  <a:cubicBezTo>
                    <a:pt x="0" y="905984"/>
                    <a:pt x="152061" y="753923"/>
                    <a:pt x="339638" y="753923"/>
                  </a:cubicBezTo>
                  <a:close/>
                  <a:moveTo>
                    <a:pt x="1470522" y="376961"/>
                  </a:moveTo>
                  <a:cubicBezTo>
                    <a:pt x="1470522" y="564538"/>
                    <a:pt x="1318461" y="716599"/>
                    <a:pt x="1130884" y="716599"/>
                  </a:cubicBezTo>
                  <a:cubicBezTo>
                    <a:pt x="1130884" y="529022"/>
                    <a:pt x="1282945" y="376961"/>
                    <a:pt x="1470522" y="376961"/>
                  </a:cubicBezTo>
                  <a:close/>
                  <a:moveTo>
                    <a:pt x="753923" y="376961"/>
                  </a:moveTo>
                  <a:cubicBezTo>
                    <a:pt x="941500" y="376961"/>
                    <a:pt x="1093561" y="529022"/>
                    <a:pt x="1093561" y="716599"/>
                  </a:cubicBezTo>
                  <a:cubicBezTo>
                    <a:pt x="905984" y="716599"/>
                    <a:pt x="753923" y="564538"/>
                    <a:pt x="753923" y="376961"/>
                  </a:cubicBezTo>
                  <a:close/>
                  <a:moveTo>
                    <a:pt x="716599" y="376961"/>
                  </a:moveTo>
                  <a:cubicBezTo>
                    <a:pt x="716599" y="564538"/>
                    <a:pt x="564538" y="716599"/>
                    <a:pt x="376961" y="716599"/>
                  </a:cubicBezTo>
                  <a:cubicBezTo>
                    <a:pt x="376961" y="529022"/>
                    <a:pt x="529022" y="376961"/>
                    <a:pt x="716599" y="376961"/>
                  </a:cubicBezTo>
                  <a:close/>
                  <a:moveTo>
                    <a:pt x="0" y="376961"/>
                  </a:moveTo>
                  <a:cubicBezTo>
                    <a:pt x="187577" y="376961"/>
                    <a:pt x="339638" y="529022"/>
                    <a:pt x="339638" y="716599"/>
                  </a:cubicBezTo>
                  <a:cubicBezTo>
                    <a:pt x="152061" y="716599"/>
                    <a:pt x="0" y="564538"/>
                    <a:pt x="0" y="376961"/>
                  </a:cubicBezTo>
                  <a:close/>
                  <a:moveTo>
                    <a:pt x="1130884" y="0"/>
                  </a:moveTo>
                  <a:cubicBezTo>
                    <a:pt x="1318461" y="0"/>
                    <a:pt x="1470522" y="152061"/>
                    <a:pt x="1470522" y="339638"/>
                  </a:cubicBezTo>
                  <a:cubicBezTo>
                    <a:pt x="1282945" y="339638"/>
                    <a:pt x="1130884" y="187577"/>
                    <a:pt x="1130884" y="0"/>
                  </a:cubicBezTo>
                  <a:close/>
                  <a:moveTo>
                    <a:pt x="1093561" y="0"/>
                  </a:moveTo>
                  <a:cubicBezTo>
                    <a:pt x="1093561" y="187577"/>
                    <a:pt x="941500" y="339638"/>
                    <a:pt x="753923" y="339638"/>
                  </a:cubicBezTo>
                  <a:cubicBezTo>
                    <a:pt x="753923" y="152061"/>
                    <a:pt x="905984" y="0"/>
                    <a:pt x="1093561" y="0"/>
                  </a:cubicBezTo>
                  <a:close/>
                  <a:moveTo>
                    <a:pt x="376961" y="0"/>
                  </a:moveTo>
                  <a:cubicBezTo>
                    <a:pt x="564538" y="0"/>
                    <a:pt x="716599" y="152061"/>
                    <a:pt x="716599" y="339638"/>
                  </a:cubicBezTo>
                  <a:cubicBezTo>
                    <a:pt x="529022" y="339638"/>
                    <a:pt x="376961" y="187577"/>
                    <a:pt x="376961" y="0"/>
                  </a:cubicBezTo>
                  <a:close/>
                  <a:moveTo>
                    <a:pt x="339638" y="0"/>
                  </a:moveTo>
                  <a:cubicBezTo>
                    <a:pt x="339638" y="187577"/>
                    <a:pt x="187577" y="339638"/>
                    <a:pt x="0" y="339638"/>
                  </a:cubicBezTo>
                  <a:cubicBezTo>
                    <a:pt x="0" y="152061"/>
                    <a:pt x="152061" y="0"/>
                    <a:pt x="339638" y="0"/>
                  </a:cubicBezTo>
                  <a:close/>
                </a:path>
              </a:pathLst>
            </a:custGeom>
            <a:solidFill>
              <a:srgbClr val="00206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7" name="グループ化 156">
            <a:extLst>
              <a:ext uri="{FF2B5EF4-FFF2-40B4-BE49-F238E27FC236}">
                <a16:creationId xmlns:a16="http://schemas.microsoft.com/office/drawing/2014/main" id="{7F1CA557-4037-4E2F-AC43-1A3DEB7A1603}"/>
              </a:ext>
            </a:extLst>
          </p:cNvPr>
          <p:cNvGrpSpPr/>
          <p:nvPr/>
        </p:nvGrpSpPr>
        <p:grpSpPr>
          <a:xfrm>
            <a:off x="658175" y="841610"/>
            <a:ext cx="1507846" cy="1507846"/>
            <a:chOff x="4054415" y="3902579"/>
            <a:chExt cx="1507846" cy="1507846"/>
          </a:xfrm>
        </p:grpSpPr>
        <p:sp>
          <p:nvSpPr>
            <p:cNvPr id="158" name="正方形/長方形 157">
              <a:extLst>
                <a:ext uri="{FF2B5EF4-FFF2-40B4-BE49-F238E27FC236}">
                  <a16:creationId xmlns:a16="http://schemas.microsoft.com/office/drawing/2014/main" id="{0D35B308-3076-4555-955D-2DAD202EA9C6}"/>
                </a:ext>
              </a:extLst>
            </p:cNvPr>
            <p:cNvSpPr/>
            <p:nvPr/>
          </p:nvSpPr>
          <p:spPr>
            <a:xfrm>
              <a:off x="4054415" y="3902579"/>
              <a:ext cx="1507846" cy="15078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" name="フリーフォーム: 図形 158">
              <a:extLst>
                <a:ext uri="{FF2B5EF4-FFF2-40B4-BE49-F238E27FC236}">
                  <a16:creationId xmlns:a16="http://schemas.microsoft.com/office/drawing/2014/main" id="{22D3A583-0050-435E-8400-CB3F15548BEA}"/>
                </a:ext>
              </a:extLst>
            </p:cNvPr>
            <p:cNvSpPr/>
            <p:nvPr/>
          </p:nvSpPr>
          <p:spPr>
            <a:xfrm>
              <a:off x="4086225" y="3934389"/>
              <a:ext cx="1444226" cy="1444226"/>
            </a:xfrm>
            <a:custGeom>
              <a:avLst/>
              <a:gdLst>
                <a:gd name="connsiteX0" fmla="*/ 1444226 w 1444226"/>
                <a:gd name="connsiteY0" fmla="*/ 1130884 h 1444226"/>
                <a:gd name="connsiteX1" fmla="*/ 1130884 w 1444226"/>
                <a:gd name="connsiteY1" fmla="*/ 1444226 h 1444226"/>
                <a:gd name="connsiteX2" fmla="*/ 1444226 w 1444226"/>
                <a:gd name="connsiteY2" fmla="*/ 1130884 h 1444226"/>
                <a:gd name="connsiteX3" fmla="*/ 753923 w 1444226"/>
                <a:gd name="connsiteY3" fmla="*/ 1130884 h 1444226"/>
                <a:gd name="connsiteX4" fmla="*/ 1067265 w 1444226"/>
                <a:gd name="connsiteY4" fmla="*/ 1444226 h 1444226"/>
                <a:gd name="connsiteX5" fmla="*/ 753923 w 1444226"/>
                <a:gd name="connsiteY5" fmla="*/ 1130884 h 1444226"/>
                <a:gd name="connsiteX6" fmla="*/ 690303 w 1444226"/>
                <a:gd name="connsiteY6" fmla="*/ 1130884 h 1444226"/>
                <a:gd name="connsiteX7" fmla="*/ 376961 w 1444226"/>
                <a:gd name="connsiteY7" fmla="*/ 1444226 h 1444226"/>
                <a:gd name="connsiteX8" fmla="*/ 690303 w 1444226"/>
                <a:gd name="connsiteY8" fmla="*/ 1130884 h 1444226"/>
                <a:gd name="connsiteX9" fmla="*/ 0 w 1444226"/>
                <a:gd name="connsiteY9" fmla="*/ 1130884 h 1444226"/>
                <a:gd name="connsiteX10" fmla="*/ 313342 w 1444226"/>
                <a:gd name="connsiteY10" fmla="*/ 1444226 h 1444226"/>
                <a:gd name="connsiteX11" fmla="*/ 0 w 1444226"/>
                <a:gd name="connsiteY11" fmla="*/ 1130884 h 1444226"/>
                <a:gd name="connsiteX12" fmla="*/ 1130884 w 1444226"/>
                <a:gd name="connsiteY12" fmla="*/ 753923 h 1444226"/>
                <a:gd name="connsiteX13" fmla="*/ 1444226 w 1444226"/>
                <a:gd name="connsiteY13" fmla="*/ 1067265 h 1444226"/>
                <a:gd name="connsiteX14" fmla="*/ 1130884 w 1444226"/>
                <a:gd name="connsiteY14" fmla="*/ 753923 h 1444226"/>
                <a:gd name="connsiteX15" fmla="*/ 1067265 w 1444226"/>
                <a:gd name="connsiteY15" fmla="*/ 753923 h 1444226"/>
                <a:gd name="connsiteX16" fmla="*/ 753923 w 1444226"/>
                <a:gd name="connsiteY16" fmla="*/ 1067265 h 1444226"/>
                <a:gd name="connsiteX17" fmla="*/ 1067265 w 1444226"/>
                <a:gd name="connsiteY17" fmla="*/ 753923 h 1444226"/>
                <a:gd name="connsiteX18" fmla="*/ 376961 w 1444226"/>
                <a:gd name="connsiteY18" fmla="*/ 753923 h 1444226"/>
                <a:gd name="connsiteX19" fmla="*/ 690303 w 1444226"/>
                <a:gd name="connsiteY19" fmla="*/ 1067265 h 1444226"/>
                <a:gd name="connsiteX20" fmla="*/ 376961 w 1444226"/>
                <a:gd name="connsiteY20" fmla="*/ 753923 h 1444226"/>
                <a:gd name="connsiteX21" fmla="*/ 313342 w 1444226"/>
                <a:gd name="connsiteY21" fmla="*/ 753923 h 1444226"/>
                <a:gd name="connsiteX22" fmla="*/ 0 w 1444226"/>
                <a:gd name="connsiteY22" fmla="*/ 1067265 h 1444226"/>
                <a:gd name="connsiteX23" fmla="*/ 313342 w 1444226"/>
                <a:gd name="connsiteY23" fmla="*/ 753923 h 1444226"/>
                <a:gd name="connsiteX24" fmla="*/ 1444226 w 1444226"/>
                <a:gd name="connsiteY24" fmla="*/ 376961 h 1444226"/>
                <a:gd name="connsiteX25" fmla="*/ 1130884 w 1444226"/>
                <a:gd name="connsiteY25" fmla="*/ 690303 h 1444226"/>
                <a:gd name="connsiteX26" fmla="*/ 1444226 w 1444226"/>
                <a:gd name="connsiteY26" fmla="*/ 376961 h 1444226"/>
                <a:gd name="connsiteX27" fmla="*/ 753923 w 1444226"/>
                <a:gd name="connsiteY27" fmla="*/ 376961 h 1444226"/>
                <a:gd name="connsiteX28" fmla="*/ 1067265 w 1444226"/>
                <a:gd name="connsiteY28" fmla="*/ 690303 h 1444226"/>
                <a:gd name="connsiteX29" fmla="*/ 753923 w 1444226"/>
                <a:gd name="connsiteY29" fmla="*/ 376961 h 1444226"/>
                <a:gd name="connsiteX30" fmla="*/ 690303 w 1444226"/>
                <a:gd name="connsiteY30" fmla="*/ 376961 h 1444226"/>
                <a:gd name="connsiteX31" fmla="*/ 376961 w 1444226"/>
                <a:gd name="connsiteY31" fmla="*/ 690303 h 1444226"/>
                <a:gd name="connsiteX32" fmla="*/ 690303 w 1444226"/>
                <a:gd name="connsiteY32" fmla="*/ 376961 h 1444226"/>
                <a:gd name="connsiteX33" fmla="*/ 0 w 1444226"/>
                <a:gd name="connsiteY33" fmla="*/ 376961 h 1444226"/>
                <a:gd name="connsiteX34" fmla="*/ 313342 w 1444226"/>
                <a:gd name="connsiteY34" fmla="*/ 690303 h 1444226"/>
                <a:gd name="connsiteX35" fmla="*/ 0 w 1444226"/>
                <a:gd name="connsiteY35" fmla="*/ 376961 h 1444226"/>
                <a:gd name="connsiteX36" fmla="*/ 1130884 w 1444226"/>
                <a:gd name="connsiteY36" fmla="*/ 0 h 1444226"/>
                <a:gd name="connsiteX37" fmla="*/ 1444226 w 1444226"/>
                <a:gd name="connsiteY37" fmla="*/ 313342 h 1444226"/>
                <a:gd name="connsiteX38" fmla="*/ 1130884 w 1444226"/>
                <a:gd name="connsiteY38" fmla="*/ 0 h 1444226"/>
                <a:gd name="connsiteX39" fmla="*/ 1067265 w 1444226"/>
                <a:gd name="connsiteY39" fmla="*/ 0 h 1444226"/>
                <a:gd name="connsiteX40" fmla="*/ 753923 w 1444226"/>
                <a:gd name="connsiteY40" fmla="*/ 313342 h 1444226"/>
                <a:gd name="connsiteX41" fmla="*/ 1067265 w 1444226"/>
                <a:gd name="connsiteY41" fmla="*/ 0 h 1444226"/>
                <a:gd name="connsiteX42" fmla="*/ 376961 w 1444226"/>
                <a:gd name="connsiteY42" fmla="*/ 0 h 1444226"/>
                <a:gd name="connsiteX43" fmla="*/ 690303 w 1444226"/>
                <a:gd name="connsiteY43" fmla="*/ 313342 h 1444226"/>
                <a:gd name="connsiteX44" fmla="*/ 376961 w 1444226"/>
                <a:gd name="connsiteY44" fmla="*/ 0 h 1444226"/>
                <a:gd name="connsiteX45" fmla="*/ 313342 w 1444226"/>
                <a:gd name="connsiteY45" fmla="*/ 0 h 1444226"/>
                <a:gd name="connsiteX46" fmla="*/ 0 w 1444226"/>
                <a:gd name="connsiteY46" fmla="*/ 313342 h 1444226"/>
                <a:gd name="connsiteX47" fmla="*/ 313342 w 1444226"/>
                <a:gd name="connsiteY47" fmla="*/ 0 h 1444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1444226" h="1444226">
                  <a:moveTo>
                    <a:pt x="1444226" y="1130884"/>
                  </a:moveTo>
                  <a:cubicBezTo>
                    <a:pt x="1444226" y="1303938"/>
                    <a:pt x="1303938" y="1444226"/>
                    <a:pt x="1130884" y="1444226"/>
                  </a:cubicBezTo>
                  <a:cubicBezTo>
                    <a:pt x="1130884" y="1271172"/>
                    <a:pt x="1271172" y="1130884"/>
                    <a:pt x="1444226" y="1130884"/>
                  </a:cubicBezTo>
                  <a:close/>
                  <a:moveTo>
                    <a:pt x="753923" y="1130884"/>
                  </a:moveTo>
                  <a:cubicBezTo>
                    <a:pt x="926977" y="1130884"/>
                    <a:pt x="1067265" y="1271172"/>
                    <a:pt x="1067265" y="1444226"/>
                  </a:cubicBezTo>
                  <a:cubicBezTo>
                    <a:pt x="894211" y="1444226"/>
                    <a:pt x="753923" y="1303938"/>
                    <a:pt x="753923" y="1130884"/>
                  </a:cubicBezTo>
                  <a:close/>
                  <a:moveTo>
                    <a:pt x="690303" y="1130884"/>
                  </a:moveTo>
                  <a:cubicBezTo>
                    <a:pt x="690303" y="1303938"/>
                    <a:pt x="550015" y="1444226"/>
                    <a:pt x="376961" y="1444226"/>
                  </a:cubicBezTo>
                  <a:cubicBezTo>
                    <a:pt x="376961" y="1271172"/>
                    <a:pt x="517249" y="1130884"/>
                    <a:pt x="690303" y="1130884"/>
                  </a:cubicBezTo>
                  <a:close/>
                  <a:moveTo>
                    <a:pt x="0" y="1130884"/>
                  </a:moveTo>
                  <a:cubicBezTo>
                    <a:pt x="173054" y="1130884"/>
                    <a:pt x="313342" y="1271172"/>
                    <a:pt x="313342" y="1444226"/>
                  </a:cubicBezTo>
                  <a:cubicBezTo>
                    <a:pt x="140288" y="1444226"/>
                    <a:pt x="0" y="1303938"/>
                    <a:pt x="0" y="1130884"/>
                  </a:cubicBezTo>
                  <a:close/>
                  <a:moveTo>
                    <a:pt x="1130884" y="753923"/>
                  </a:moveTo>
                  <a:cubicBezTo>
                    <a:pt x="1303938" y="753923"/>
                    <a:pt x="1444226" y="894211"/>
                    <a:pt x="1444226" y="1067265"/>
                  </a:cubicBezTo>
                  <a:cubicBezTo>
                    <a:pt x="1271172" y="1067265"/>
                    <a:pt x="1130884" y="926977"/>
                    <a:pt x="1130884" y="753923"/>
                  </a:cubicBezTo>
                  <a:close/>
                  <a:moveTo>
                    <a:pt x="1067265" y="753923"/>
                  </a:moveTo>
                  <a:cubicBezTo>
                    <a:pt x="1067265" y="926977"/>
                    <a:pt x="926977" y="1067265"/>
                    <a:pt x="753923" y="1067265"/>
                  </a:cubicBezTo>
                  <a:cubicBezTo>
                    <a:pt x="753923" y="894211"/>
                    <a:pt x="894211" y="753923"/>
                    <a:pt x="1067265" y="753923"/>
                  </a:cubicBezTo>
                  <a:close/>
                  <a:moveTo>
                    <a:pt x="376961" y="753923"/>
                  </a:moveTo>
                  <a:cubicBezTo>
                    <a:pt x="550015" y="753923"/>
                    <a:pt x="690303" y="894211"/>
                    <a:pt x="690303" y="1067265"/>
                  </a:cubicBezTo>
                  <a:cubicBezTo>
                    <a:pt x="517249" y="1067265"/>
                    <a:pt x="376961" y="926977"/>
                    <a:pt x="376961" y="753923"/>
                  </a:cubicBezTo>
                  <a:close/>
                  <a:moveTo>
                    <a:pt x="313342" y="753923"/>
                  </a:moveTo>
                  <a:cubicBezTo>
                    <a:pt x="313342" y="926977"/>
                    <a:pt x="173054" y="1067265"/>
                    <a:pt x="0" y="1067265"/>
                  </a:cubicBezTo>
                  <a:cubicBezTo>
                    <a:pt x="0" y="894211"/>
                    <a:pt x="140288" y="753923"/>
                    <a:pt x="313342" y="753923"/>
                  </a:cubicBezTo>
                  <a:close/>
                  <a:moveTo>
                    <a:pt x="1444226" y="376961"/>
                  </a:moveTo>
                  <a:cubicBezTo>
                    <a:pt x="1444226" y="550015"/>
                    <a:pt x="1303938" y="690303"/>
                    <a:pt x="1130884" y="690303"/>
                  </a:cubicBezTo>
                  <a:cubicBezTo>
                    <a:pt x="1130884" y="517249"/>
                    <a:pt x="1271172" y="376961"/>
                    <a:pt x="1444226" y="376961"/>
                  </a:cubicBezTo>
                  <a:close/>
                  <a:moveTo>
                    <a:pt x="753923" y="376961"/>
                  </a:moveTo>
                  <a:cubicBezTo>
                    <a:pt x="926977" y="376961"/>
                    <a:pt x="1067265" y="517249"/>
                    <a:pt x="1067265" y="690303"/>
                  </a:cubicBezTo>
                  <a:cubicBezTo>
                    <a:pt x="894211" y="690303"/>
                    <a:pt x="753923" y="550015"/>
                    <a:pt x="753923" y="376961"/>
                  </a:cubicBezTo>
                  <a:close/>
                  <a:moveTo>
                    <a:pt x="690303" y="376961"/>
                  </a:moveTo>
                  <a:cubicBezTo>
                    <a:pt x="690303" y="550015"/>
                    <a:pt x="550015" y="690303"/>
                    <a:pt x="376961" y="690303"/>
                  </a:cubicBezTo>
                  <a:cubicBezTo>
                    <a:pt x="376961" y="517249"/>
                    <a:pt x="517249" y="376961"/>
                    <a:pt x="690303" y="376961"/>
                  </a:cubicBezTo>
                  <a:close/>
                  <a:moveTo>
                    <a:pt x="0" y="376961"/>
                  </a:moveTo>
                  <a:cubicBezTo>
                    <a:pt x="173054" y="376961"/>
                    <a:pt x="313342" y="517249"/>
                    <a:pt x="313342" y="690303"/>
                  </a:cubicBezTo>
                  <a:cubicBezTo>
                    <a:pt x="140288" y="690303"/>
                    <a:pt x="0" y="550015"/>
                    <a:pt x="0" y="376961"/>
                  </a:cubicBezTo>
                  <a:close/>
                  <a:moveTo>
                    <a:pt x="1130884" y="0"/>
                  </a:moveTo>
                  <a:cubicBezTo>
                    <a:pt x="1303938" y="0"/>
                    <a:pt x="1444226" y="140288"/>
                    <a:pt x="1444226" y="313342"/>
                  </a:cubicBezTo>
                  <a:cubicBezTo>
                    <a:pt x="1271172" y="313342"/>
                    <a:pt x="1130884" y="173054"/>
                    <a:pt x="1130884" y="0"/>
                  </a:cubicBezTo>
                  <a:close/>
                  <a:moveTo>
                    <a:pt x="1067265" y="0"/>
                  </a:moveTo>
                  <a:cubicBezTo>
                    <a:pt x="1067265" y="173054"/>
                    <a:pt x="926977" y="313342"/>
                    <a:pt x="753923" y="313342"/>
                  </a:cubicBezTo>
                  <a:cubicBezTo>
                    <a:pt x="753923" y="140288"/>
                    <a:pt x="894211" y="0"/>
                    <a:pt x="1067265" y="0"/>
                  </a:cubicBezTo>
                  <a:close/>
                  <a:moveTo>
                    <a:pt x="376961" y="0"/>
                  </a:moveTo>
                  <a:cubicBezTo>
                    <a:pt x="550015" y="0"/>
                    <a:pt x="690303" y="140288"/>
                    <a:pt x="690303" y="313342"/>
                  </a:cubicBezTo>
                  <a:cubicBezTo>
                    <a:pt x="517249" y="313342"/>
                    <a:pt x="376961" y="173054"/>
                    <a:pt x="376961" y="0"/>
                  </a:cubicBezTo>
                  <a:close/>
                  <a:moveTo>
                    <a:pt x="313342" y="0"/>
                  </a:moveTo>
                  <a:cubicBezTo>
                    <a:pt x="313342" y="173054"/>
                    <a:pt x="173054" y="313342"/>
                    <a:pt x="0" y="313342"/>
                  </a:cubicBezTo>
                  <a:cubicBezTo>
                    <a:pt x="0" y="140288"/>
                    <a:pt x="140288" y="0"/>
                    <a:pt x="313342" y="0"/>
                  </a:cubicBezTo>
                  <a:close/>
                </a:path>
              </a:pathLst>
            </a:custGeom>
            <a:solidFill>
              <a:srgbClr val="002060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6" name="グループ化 165">
            <a:extLst>
              <a:ext uri="{FF2B5EF4-FFF2-40B4-BE49-F238E27FC236}">
                <a16:creationId xmlns:a16="http://schemas.microsoft.com/office/drawing/2014/main" id="{ADA2E1FC-FC68-4068-A94C-56CF70BB71FC}"/>
              </a:ext>
            </a:extLst>
          </p:cNvPr>
          <p:cNvGrpSpPr/>
          <p:nvPr/>
        </p:nvGrpSpPr>
        <p:grpSpPr>
          <a:xfrm>
            <a:off x="2435262" y="841610"/>
            <a:ext cx="1507846" cy="1507846"/>
            <a:chOff x="4054415" y="3902579"/>
            <a:chExt cx="1507846" cy="1507846"/>
          </a:xfrm>
        </p:grpSpPr>
        <p:sp>
          <p:nvSpPr>
            <p:cNvPr id="167" name="正方形/長方形 166">
              <a:extLst>
                <a:ext uri="{FF2B5EF4-FFF2-40B4-BE49-F238E27FC236}">
                  <a16:creationId xmlns:a16="http://schemas.microsoft.com/office/drawing/2014/main" id="{90B7B03F-F304-4C97-B13E-F5CBE77C4320}"/>
                </a:ext>
              </a:extLst>
            </p:cNvPr>
            <p:cNvSpPr/>
            <p:nvPr/>
          </p:nvSpPr>
          <p:spPr>
            <a:xfrm>
              <a:off x="4054415" y="3902579"/>
              <a:ext cx="1507846" cy="1507846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" name="フリーフォーム: 図形 167">
              <a:extLst>
                <a:ext uri="{FF2B5EF4-FFF2-40B4-BE49-F238E27FC236}">
                  <a16:creationId xmlns:a16="http://schemas.microsoft.com/office/drawing/2014/main" id="{C0404792-F682-40EA-8B7E-7DDD71868722}"/>
                </a:ext>
              </a:extLst>
            </p:cNvPr>
            <p:cNvSpPr/>
            <p:nvPr/>
          </p:nvSpPr>
          <p:spPr>
            <a:xfrm>
              <a:off x="4086225" y="3934389"/>
              <a:ext cx="1444226" cy="1444226"/>
            </a:xfrm>
            <a:custGeom>
              <a:avLst/>
              <a:gdLst>
                <a:gd name="connsiteX0" fmla="*/ 1444226 w 1444226"/>
                <a:gd name="connsiteY0" fmla="*/ 1130884 h 1444226"/>
                <a:gd name="connsiteX1" fmla="*/ 1130884 w 1444226"/>
                <a:gd name="connsiteY1" fmla="*/ 1444226 h 1444226"/>
                <a:gd name="connsiteX2" fmla="*/ 1444226 w 1444226"/>
                <a:gd name="connsiteY2" fmla="*/ 1130884 h 1444226"/>
                <a:gd name="connsiteX3" fmla="*/ 753923 w 1444226"/>
                <a:gd name="connsiteY3" fmla="*/ 1130884 h 1444226"/>
                <a:gd name="connsiteX4" fmla="*/ 1067265 w 1444226"/>
                <a:gd name="connsiteY4" fmla="*/ 1444226 h 1444226"/>
                <a:gd name="connsiteX5" fmla="*/ 753923 w 1444226"/>
                <a:gd name="connsiteY5" fmla="*/ 1130884 h 1444226"/>
                <a:gd name="connsiteX6" fmla="*/ 690303 w 1444226"/>
                <a:gd name="connsiteY6" fmla="*/ 1130884 h 1444226"/>
                <a:gd name="connsiteX7" fmla="*/ 376961 w 1444226"/>
                <a:gd name="connsiteY7" fmla="*/ 1444226 h 1444226"/>
                <a:gd name="connsiteX8" fmla="*/ 690303 w 1444226"/>
                <a:gd name="connsiteY8" fmla="*/ 1130884 h 1444226"/>
                <a:gd name="connsiteX9" fmla="*/ 0 w 1444226"/>
                <a:gd name="connsiteY9" fmla="*/ 1130884 h 1444226"/>
                <a:gd name="connsiteX10" fmla="*/ 313342 w 1444226"/>
                <a:gd name="connsiteY10" fmla="*/ 1444226 h 1444226"/>
                <a:gd name="connsiteX11" fmla="*/ 0 w 1444226"/>
                <a:gd name="connsiteY11" fmla="*/ 1130884 h 1444226"/>
                <a:gd name="connsiteX12" fmla="*/ 1130884 w 1444226"/>
                <a:gd name="connsiteY12" fmla="*/ 753923 h 1444226"/>
                <a:gd name="connsiteX13" fmla="*/ 1444226 w 1444226"/>
                <a:gd name="connsiteY13" fmla="*/ 1067265 h 1444226"/>
                <a:gd name="connsiteX14" fmla="*/ 1130884 w 1444226"/>
                <a:gd name="connsiteY14" fmla="*/ 753923 h 1444226"/>
                <a:gd name="connsiteX15" fmla="*/ 1067265 w 1444226"/>
                <a:gd name="connsiteY15" fmla="*/ 753923 h 1444226"/>
                <a:gd name="connsiteX16" fmla="*/ 753923 w 1444226"/>
                <a:gd name="connsiteY16" fmla="*/ 1067265 h 1444226"/>
                <a:gd name="connsiteX17" fmla="*/ 1067265 w 1444226"/>
                <a:gd name="connsiteY17" fmla="*/ 753923 h 1444226"/>
                <a:gd name="connsiteX18" fmla="*/ 376961 w 1444226"/>
                <a:gd name="connsiteY18" fmla="*/ 753923 h 1444226"/>
                <a:gd name="connsiteX19" fmla="*/ 690303 w 1444226"/>
                <a:gd name="connsiteY19" fmla="*/ 1067265 h 1444226"/>
                <a:gd name="connsiteX20" fmla="*/ 376961 w 1444226"/>
                <a:gd name="connsiteY20" fmla="*/ 753923 h 1444226"/>
                <a:gd name="connsiteX21" fmla="*/ 313342 w 1444226"/>
                <a:gd name="connsiteY21" fmla="*/ 753923 h 1444226"/>
                <a:gd name="connsiteX22" fmla="*/ 0 w 1444226"/>
                <a:gd name="connsiteY22" fmla="*/ 1067265 h 1444226"/>
                <a:gd name="connsiteX23" fmla="*/ 313342 w 1444226"/>
                <a:gd name="connsiteY23" fmla="*/ 753923 h 1444226"/>
                <a:gd name="connsiteX24" fmla="*/ 1444226 w 1444226"/>
                <a:gd name="connsiteY24" fmla="*/ 376961 h 1444226"/>
                <a:gd name="connsiteX25" fmla="*/ 1130884 w 1444226"/>
                <a:gd name="connsiteY25" fmla="*/ 690303 h 1444226"/>
                <a:gd name="connsiteX26" fmla="*/ 1444226 w 1444226"/>
                <a:gd name="connsiteY26" fmla="*/ 376961 h 1444226"/>
                <a:gd name="connsiteX27" fmla="*/ 753923 w 1444226"/>
                <a:gd name="connsiteY27" fmla="*/ 376961 h 1444226"/>
                <a:gd name="connsiteX28" fmla="*/ 1067265 w 1444226"/>
                <a:gd name="connsiteY28" fmla="*/ 690303 h 1444226"/>
                <a:gd name="connsiteX29" fmla="*/ 753923 w 1444226"/>
                <a:gd name="connsiteY29" fmla="*/ 376961 h 1444226"/>
                <a:gd name="connsiteX30" fmla="*/ 690303 w 1444226"/>
                <a:gd name="connsiteY30" fmla="*/ 376961 h 1444226"/>
                <a:gd name="connsiteX31" fmla="*/ 376961 w 1444226"/>
                <a:gd name="connsiteY31" fmla="*/ 690303 h 1444226"/>
                <a:gd name="connsiteX32" fmla="*/ 690303 w 1444226"/>
                <a:gd name="connsiteY32" fmla="*/ 376961 h 1444226"/>
                <a:gd name="connsiteX33" fmla="*/ 0 w 1444226"/>
                <a:gd name="connsiteY33" fmla="*/ 376961 h 1444226"/>
                <a:gd name="connsiteX34" fmla="*/ 313342 w 1444226"/>
                <a:gd name="connsiteY34" fmla="*/ 690303 h 1444226"/>
                <a:gd name="connsiteX35" fmla="*/ 0 w 1444226"/>
                <a:gd name="connsiteY35" fmla="*/ 376961 h 1444226"/>
                <a:gd name="connsiteX36" fmla="*/ 1130884 w 1444226"/>
                <a:gd name="connsiteY36" fmla="*/ 0 h 1444226"/>
                <a:gd name="connsiteX37" fmla="*/ 1444226 w 1444226"/>
                <a:gd name="connsiteY37" fmla="*/ 313342 h 1444226"/>
                <a:gd name="connsiteX38" fmla="*/ 1130884 w 1444226"/>
                <a:gd name="connsiteY38" fmla="*/ 0 h 1444226"/>
                <a:gd name="connsiteX39" fmla="*/ 1067265 w 1444226"/>
                <a:gd name="connsiteY39" fmla="*/ 0 h 1444226"/>
                <a:gd name="connsiteX40" fmla="*/ 753923 w 1444226"/>
                <a:gd name="connsiteY40" fmla="*/ 313342 h 1444226"/>
                <a:gd name="connsiteX41" fmla="*/ 1067265 w 1444226"/>
                <a:gd name="connsiteY41" fmla="*/ 0 h 1444226"/>
                <a:gd name="connsiteX42" fmla="*/ 376961 w 1444226"/>
                <a:gd name="connsiteY42" fmla="*/ 0 h 1444226"/>
                <a:gd name="connsiteX43" fmla="*/ 690303 w 1444226"/>
                <a:gd name="connsiteY43" fmla="*/ 313342 h 1444226"/>
                <a:gd name="connsiteX44" fmla="*/ 376961 w 1444226"/>
                <a:gd name="connsiteY44" fmla="*/ 0 h 1444226"/>
                <a:gd name="connsiteX45" fmla="*/ 313342 w 1444226"/>
                <a:gd name="connsiteY45" fmla="*/ 0 h 1444226"/>
                <a:gd name="connsiteX46" fmla="*/ 0 w 1444226"/>
                <a:gd name="connsiteY46" fmla="*/ 313342 h 1444226"/>
                <a:gd name="connsiteX47" fmla="*/ 313342 w 1444226"/>
                <a:gd name="connsiteY47" fmla="*/ 0 h 1444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1444226" h="1444226">
                  <a:moveTo>
                    <a:pt x="1444226" y="1130884"/>
                  </a:moveTo>
                  <a:cubicBezTo>
                    <a:pt x="1444226" y="1303938"/>
                    <a:pt x="1303938" y="1444226"/>
                    <a:pt x="1130884" y="1444226"/>
                  </a:cubicBezTo>
                  <a:cubicBezTo>
                    <a:pt x="1130884" y="1271172"/>
                    <a:pt x="1271172" y="1130884"/>
                    <a:pt x="1444226" y="1130884"/>
                  </a:cubicBezTo>
                  <a:close/>
                  <a:moveTo>
                    <a:pt x="753923" y="1130884"/>
                  </a:moveTo>
                  <a:cubicBezTo>
                    <a:pt x="926977" y="1130884"/>
                    <a:pt x="1067265" y="1271172"/>
                    <a:pt x="1067265" y="1444226"/>
                  </a:cubicBezTo>
                  <a:cubicBezTo>
                    <a:pt x="894211" y="1444226"/>
                    <a:pt x="753923" y="1303938"/>
                    <a:pt x="753923" y="1130884"/>
                  </a:cubicBezTo>
                  <a:close/>
                  <a:moveTo>
                    <a:pt x="690303" y="1130884"/>
                  </a:moveTo>
                  <a:cubicBezTo>
                    <a:pt x="690303" y="1303938"/>
                    <a:pt x="550015" y="1444226"/>
                    <a:pt x="376961" y="1444226"/>
                  </a:cubicBezTo>
                  <a:cubicBezTo>
                    <a:pt x="376961" y="1271172"/>
                    <a:pt x="517249" y="1130884"/>
                    <a:pt x="690303" y="1130884"/>
                  </a:cubicBezTo>
                  <a:close/>
                  <a:moveTo>
                    <a:pt x="0" y="1130884"/>
                  </a:moveTo>
                  <a:cubicBezTo>
                    <a:pt x="173054" y="1130884"/>
                    <a:pt x="313342" y="1271172"/>
                    <a:pt x="313342" y="1444226"/>
                  </a:cubicBezTo>
                  <a:cubicBezTo>
                    <a:pt x="140288" y="1444226"/>
                    <a:pt x="0" y="1303938"/>
                    <a:pt x="0" y="1130884"/>
                  </a:cubicBezTo>
                  <a:close/>
                  <a:moveTo>
                    <a:pt x="1130884" y="753923"/>
                  </a:moveTo>
                  <a:cubicBezTo>
                    <a:pt x="1303938" y="753923"/>
                    <a:pt x="1444226" y="894211"/>
                    <a:pt x="1444226" y="1067265"/>
                  </a:cubicBezTo>
                  <a:cubicBezTo>
                    <a:pt x="1271172" y="1067265"/>
                    <a:pt x="1130884" y="926977"/>
                    <a:pt x="1130884" y="753923"/>
                  </a:cubicBezTo>
                  <a:close/>
                  <a:moveTo>
                    <a:pt x="1067265" y="753923"/>
                  </a:moveTo>
                  <a:cubicBezTo>
                    <a:pt x="1067265" y="926977"/>
                    <a:pt x="926977" y="1067265"/>
                    <a:pt x="753923" y="1067265"/>
                  </a:cubicBezTo>
                  <a:cubicBezTo>
                    <a:pt x="753923" y="894211"/>
                    <a:pt x="894211" y="753923"/>
                    <a:pt x="1067265" y="753923"/>
                  </a:cubicBezTo>
                  <a:close/>
                  <a:moveTo>
                    <a:pt x="376961" y="753923"/>
                  </a:moveTo>
                  <a:cubicBezTo>
                    <a:pt x="550015" y="753923"/>
                    <a:pt x="690303" y="894211"/>
                    <a:pt x="690303" y="1067265"/>
                  </a:cubicBezTo>
                  <a:cubicBezTo>
                    <a:pt x="517249" y="1067265"/>
                    <a:pt x="376961" y="926977"/>
                    <a:pt x="376961" y="753923"/>
                  </a:cubicBezTo>
                  <a:close/>
                  <a:moveTo>
                    <a:pt x="313342" y="753923"/>
                  </a:moveTo>
                  <a:cubicBezTo>
                    <a:pt x="313342" y="926977"/>
                    <a:pt x="173054" y="1067265"/>
                    <a:pt x="0" y="1067265"/>
                  </a:cubicBezTo>
                  <a:cubicBezTo>
                    <a:pt x="0" y="894211"/>
                    <a:pt x="140288" y="753923"/>
                    <a:pt x="313342" y="753923"/>
                  </a:cubicBezTo>
                  <a:close/>
                  <a:moveTo>
                    <a:pt x="1444226" y="376961"/>
                  </a:moveTo>
                  <a:cubicBezTo>
                    <a:pt x="1444226" y="550015"/>
                    <a:pt x="1303938" y="690303"/>
                    <a:pt x="1130884" y="690303"/>
                  </a:cubicBezTo>
                  <a:cubicBezTo>
                    <a:pt x="1130884" y="517249"/>
                    <a:pt x="1271172" y="376961"/>
                    <a:pt x="1444226" y="376961"/>
                  </a:cubicBezTo>
                  <a:close/>
                  <a:moveTo>
                    <a:pt x="753923" y="376961"/>
                  </a:moveTo>
                  <a:cubicBezTo>
                    <a:pt x="926977" y="376961"/>
                    <a:pt x="1067265" y="517249"/>
                    <a:pt x="1067265" y="690303"/>
                  </a:cubicBezTo>
                  <a:cubicBezTo>
                    <a:pt x="894211" y="690303"/>
                    <a:pt x="753923" y="550015"/>
                    <a:pt x="753923" y="376961"/>
                  </a:cubicBezTo>
                  <a:close/>
                  <a:moveTo>
                    <a:pt x="690303" y="376961"/>
                  </a:moveTo>
                  <a:cubicBezTo>
                    <a:pt x="690303" y="550015"/>
                    <a:pt x="550015" y="690303"/>
                    <a:pt x="376961" y="690303"/>
                  </a:cubicBezTo>
                  <a:cubicBezTo>
                    <a:pt x="376961" y="517249"/>
                    <a:pt x="517249" y="376961"/>
                    <a:pt x="690303" y="376961"/>
                  </a:cubicBezTo>
                  <a:close/>
                  <a:moveTo>
                    <a:pt x="0" y="376961"/>
                  </a:moveTo>
                  <a:cubicBezTo>
                    <a:pt x="173054" y="376961"/>
                    <a:pt x="313342" y="517249"/>
                    <a:pt x="313342" y="690303"/>
                  </a:cubicBezTo>
                  <a:cubicBezTo>
                    <a:pt x="140288" y="690303"/>
                    <a:pt x="0" y="550015"/>
                    <a:pt x="0" y="376961"/>
                  </a:cubicBezTo>
                  <a:close/>
                  <a:moveTo>
                    <a:pt x="1130884" y="0"/>
                  </a:moveTo>
                  <a:cubicBezTo>
                    <a:pt x="1303938" y="0"/>
                    <a:pt x="1444226" y="140288"/>
                    <a:pt x="1444226" y="313342"/>
                  </a:cubicBezTo>
                  <a:cubicBezTo>
                    <a:pt x="1271172" y="313342"/>
                    <a:pt x="1130884" y="173054"/>
                    <a:pt x="1130884" y="0"/>
                  </a:cubicBezTo>
                  <a:close/>
                  <a:moveTo>
                    <a:pt x="1067265" y="0"/>
                  </a:moveTo>
                  <a:cubicBezTo>
                    <a:pt x="1067265" y="173054"/>
                    <a:pt x="926977" y="313342"/>
                    <a:pt x="753923" y="313342"/>
                  </a:cubicBezTo>
                  <a:cubicBezTo>
                    <a:pt x="753923" y="140288"/>
                    <a:pt x="894211" y="0"/>
                    <a:pt x="1067265" y="0"/>
                  </a:cubicBezTo>
                  <a:close/>
                  <a:moveTo>
                    <a:pt x="376961" y="0"/>
                  </a:moveTo>
                  <a:cubicBezTo>
                    <a:pt x="550015" y="0"/>
                    <a:pt x="690303" y="140288"/>
                    <a:pt x="690303" y="313342"/>
                  </a:cubicBezTo>
                  <a:cubicBezTo>
                    <a:pt x="517249" y="313342"/>
                    <a:pt x="376961" y="173054"/>
                    <a:pt x="376961" y="0"/>
                  </a:cubicBezTo>
                  <a:close/>
                  <a:moveTo>
                    <a:pt x="313342" y="0"/>
                  </a:moveTo>
                  <a:cubicBezTo>
                    <a:pt x="313342" y="173054"/>
                    <a:pt x="173054" y="313342"/>
                    <a:pt x="0" y="313342"/>
                  </a:cubicBezTo>
                  <a:cubicBezTo>
                    <a:pt x="0" y="140288"/>
                    <a:pt x="140288" y="0"/>
                    <a:pt x="313342" y="0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5" name="グループ化 174">
            <a:extLst>
              <a:ext uri="{FF2B5EF4-FFF2-40B4-BE49-F238E27FC236}">
                <a16:creationId xmlns:a16="http://schemas.microsoft.com/office/drawing/2014/main" id="{6438D416-ADC2-4959-867A-5D03AB196A13}"/>
              </a:ext>
            </a:extLst>
          </p:cNvPr>
          <p:cNvGrpSpPr/>
          <p:nvPr/>
        </p:nvGrpSpPr>
        <p:grpSpPr>
          <a:xfrm>
            <a:off x="4236552" y="841610"/>
            <a:ext cx="1507846" cy="1507846"/>
            <a:chOff x="4054415" y="3902579"/>
            <a:chExt cx="1507846" cy="1507846"/>
          </a:xfrm>
        </p:grpSpPr>
        <p:sp>
          <p:nvSpPr>
            <p:cNvPr id="176" name="正方形/長方形 175">
              <a:extLst>
                <a:ext uri="{FF2B5EF4-FFF2-40B4-BE49-F238E27FC236}">
                  <a16:creationId xmlns:a16="http://schemas.microsoft.com/office/drawing/2014/main" id="{71CC3FCB-AE88-48D4-9A25-E4821B56068F}"/>
                </a:ext>
              </a:extLst>
            </p:cNvPr>
            <p:cNvSpPr/>
            <p:nvPr/>
          </p:nvSpPr>
          <p:spPr>
            <a:xfrm>
              <a:off x="4054415" y="3902579"/>
              <a:ext cx="1507846" cy="1507846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7" name="フリーフォーム: 図形 176">
              <a:extLst>
                <a:ext uri="{FF2B5EF4-FFF2-40B4-BE49-F238E27FC236}">
                  <a16:creationId xmlns:a16="http://schemas.microsoft.com/office/drawing/2014/main" id="{FBB87CE7-F5B3-466A-B5FB-09B234D4015E}"/>
                </a:ext>
              </a:extLst>
            </p:cNvPr>
            <p:cNvSpPr/>
            <p:nvPr/>
          </p:nvSpPr>
          <p:spPr>
            <a:xfrm>
              <a:off x="4086225" y="3934389"/>
              <a:ext cx="1444226" cy="1444226"/>
            </a:xfrm>
            <a:custGeom>
              <a:avLst/>
              <a:gdLst>
                <a:gd name="connsiteX0" fmla="*/ 1444226 w 1444226"/>
                <a:gd name="connsiteY0" fmla="*/ 1130884 h 1444226"/>
                <a:gd name="connsiteX1" fmla="*/ 1130884 w 1444226"/>
                <a:gd name="connsiteY1" fmla="*/ 1444226 h 1444226"/>
                <a:gd name="connsiteX2" fmla="*/ 1444226 w 1444226"/>
                <a:gd name="connsiteY2" fmla="*/ 1130884 h 1444226"/>
                <a:gd name="connsiteX3" fmla="*/ 753923 w 1444226"/>
                <a:gd name="connsiteY3" fmla="*/ 1130884 h 1444226"/>
                <a:gd name="connsiteX4" fmla="*/ 1067265 w 1444226"/>
                <a:gd name="connsiteY4" fmla="*/ 1444226 h 1444226"/>
                <a:gd name="connsiteX5" fmla="*/ 753923 w 1444226"/>
                <a:gd name="connsiteY5" fmla="*/ 1130884 h 1444226"/>
                <a:gd name="connsiteX6" fmla="*/ 690303 w 1444226"/>
                <a:gd name="connsiteY6" fmla="*/ 1130884 h 1444226"/>
                <a:gd name="connsiteX7" fmla="*/ 376961 w 1444226"/>
                <a:gd name="connsiteY7" fmla="*/ 1444226 h 1444226"/>
                <a:gd name="connsiteX8" fmla="*/ 690303 w 1444226"/>
                <a:gd name="connsiteY8" fmla="*/ 1130884 h 1444226"/>
                <a:gd name="connsiteX9" fmla="*/ 0 w 1444226"/>
                <a:gd name="connsiteY9" fmla="*/ 1130884 h 1444226"/>
                <a:gd name="connsiteX10" fmla="*/ 313342 w 1444226"/>
                <a:gd name="connsiteY10" fmla="*/ 1444226 h 1444226"/>
                <a:gd name="connsiteX11" fmla="*/ 0 w 1444226"/>
                <a:gd name="connsiteY11" fmla="*/ 1130884 h 1444226"/>
                <a:gd name="connsiteX12" fmla="*/ 1130884 w 1444226"/>
                <a:gd name="connsiteY12" fmla="*/ 753923 h 1444226"/>
                <a:gd name="connsiteX13" fmla="*/ 1444226 w 1444226"/>
                <a:gd name="connsiteY13" fmla="*/ 1067265 h 1444226"/>
                <a:gd name="connsiteX14" fmla="*/ 1130884 w 1444226"/>
                <a:gd name="connsiteY14" fmla="*/ 753923 h 1444226"/>
                <a:gd name="connsiteX15" fmla="*/ 1067265 w 1444226"/>
                <a:gd name="connsiteY15" fmla="*/ 753923 h 1444226"/>
                <a:gd name="connsiteX16" fmla="*/ 753923 w 1444226"/>
                <a:gd name="connsiteY16" fmla="*/ 1067265 h 1444226"/>
                <a:gd name="connsiteX17" fmla="*/ 1067265 w 1444226"/>
                <a:gd name="connsiteY17" fmla="*/ 753923 h 1444226"/>
                <a:gd name="connsiteX18" fmla="*/ 376961 w 1444226"/>
                <a:gd name="connsiteY18" fmla="*/ 753923 h 1444226"/>
                <a:gd name="connsiteX19" fmla="*/ 690303 w 1444226"/>
                <a:gd name="connsiteY19" fmla="*/ 1067265 h 1444226"/>
                <a:gd name="connsiteX20" fmla="*/ 376961 w 1444226"/>
                <a:gd name="connsiteY20" fmla="*/ 753923 h 1444226"/>
                <a:gd name="connsiteX21" fmla="*/ 313342 w 1444226"/>
                <a:gd name="connsiteY21" fmla="*/ 753923 h 1444226"/>
                <a:gd name="connsiteX22" fmla="*/ 0 w 1444226"/>
                <a:gd name="connsiteY22" fmla="*/ 1067265 h 1444226"/>
                <a:gd name="connsiteX23" fmla="*/ 313342 w 1444226"/>
                <a:gd name="connsiteY23" fmla="*/ 753923 h 1444226"/>
                <a:gd name="connsiteX24" fmla="*/ 1444226 w 1444226"/>
                <a:gd name="connsiteY24" fmla="*/ 376961 h 1444226"/>
                <a:gd name="connsiteX25" fmla="*/ 1130884 w 1444226"/>
                <a:gd name="connsiteY25" fmla="*/ 690303 h 1444226"/>
                <a:gd name="connsiteX26" fmla="*/ 1444226 w 1444226"/>
                <a:gd name="connsiteY26" fmla="*/ 376961 h 1444226"/>
                <a:gd name="connsiteX27" fmla="*/ 753923 w 1444226"/>
                <a:gd name="connsiteY27" fmla="*/ 376961 h 1444226"/>
                <a:gd name="connsiteX28" fmla="*/ 1067265 w 1444226"/>
                <a:gd name="connsiteY28" fmla="*/ 690303 h 1444226"/>
                <a:gd name="connsiteX29" fmla="*/ 753923 w 1444226"/>
                <a:gd name="connsiteY29" fmla="*/ 376961 h 1444226"/>
                <a:gd name="connsiteX30" fmla="*/ 690303 w 1444226"/>
                <a:gd name="connsiteY30" fmla="*/ 376961 h 1444226"/>
                <a:gd name="connsiteX31" fmla="*/ 376961 w 1444226"/>
                <a:gd name="connsiteY31" fmla="*/ 690303 h 1444226"/>
                <a:gd name="connsiteX32" fmla="*/ 690303 w 1444226"/>
                <a:gd name="connsiteY32" fmla="*/ 376961 h 1444226"/>
                <a:gd name="connsiteX33" fmla="*/ 0 w 1444226"/>
                <a:gd name="connsiteY33" fmla="*/ 376961 h 1444226"/>
                <a:gd name="connsiteX34" fmla="*/ 313342 w 1444226"/>
                <a:gd name="connsiteY34" fmla="*/ 690303 h 1444226"/>
                <a:gd name="connsiteX35" fmla="*/ 0 w 1444226"/>
                <a:gd name="connsiteY35" fmla="*/ 376961 h 1444226"/>
                <a:gd name="connsiteX36" fmla="*/ 1130884 w 1444226"/>
                <a:gd name="connsiteY36" fmla="*/ 0 h 1444226"/>
                <a:gd name="connsiteX37" fmla="*/ 1444226 w 1444226"/>
                <a:gd name="connsiteY37" fmla="*/ 313342 h 1444226"/>
                <a:gd name="connsiteX38" fmla="*/ 1130884 w 1444226"/>
                <a:gd name="connsiteY38" fmla="*/ 0 h 1444226"/>
                <a:gd name="connsiteX39" fmla="*/ 1067265 w 1444226"/>
                <a:gd name="connsiteY39" fmla="*/ 0 h 1444226"/>
                <a:gd name="connsiteX40" fmla="*/ 753923 w 1444226"/>
                <a:gd name="connsiteY40" fmla="*/ 313342 h 1444226"/>
                <a:gd name="connsiteX41" fmla="*/ 1067265 w 1444226"/>
                <a:gd name="connsiteY41" fmla="*/ 0 h 1444226"/>
                <a:gd name="connsiteX42" fmla="*/ 376961 w 1444226"/>
                <a:gd name="connsiteY42" fmla="*/ 0 h 1444226"/>
                <a:gd name="connsiteX43" fmla="*/ 690303 w 1444226"/>
                <a:gd name="connsiteY43" fmla="*/ 313342 h 1444226"/>
                <a:gd name="connsiteX44" fmla="*/ 376961 w 1444226"/>
                <a:gd name="connsiteY44" fmla="*/ 0 h 1444226"/>
                <a:gd name="connsiteX45" fmla="*/ 313342 w 1444226"/>
                <a:gd name="connsiteY45" fmla="*/ 0 h 1444226"/>
                <a:gd name="connsiteX46" fmla="*/ 0 w 1444226"/>
                <a:gd name="connsiteY46" fmla="*/ 313342 h 1444226"/>
                <a:gd name="connsiteX47" fmla="*/ 313342 w 1444226"/>
                <a:gd name="connsiteY47" fmla="*/ 0 h 1444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1444226" h="1444226">
                  <a:moveTo>
                    <a:pt x="1444226" y="1130884"/>
                  </a:moveTo>
                  <a:cubicBezTo>
                    <a:pt x="1444226" y="1303938"/>
                    <a:pt x="1303938" y="1444226"/>
                    <a:pt x="1130884" y="1444226"/>
                  </a:cubicBezTo>
                  <a:cubicBezTo>
                    <a:pt x="1130884" y="1271172"/>
                    <a:pt x="1271172" y="1130884"/>
                    <a:pt x="1444226" y="1130884"/>
                  </a:cubicBezTo>
                  <a:close/>
                  <a:moveTo>
                    <a:pt x="753923" y="1130884"/>
                  </a:moveTo>
                  <a:cubicBezTo>
                    <a:pt x="926977" y="1130884"/>
                    <a:pt x="1067265" y="1271172"/>
                    <a:pt x="1067265" y="1444226"/>
                  </a:cubicBezTo>
                  <a:cubicBezTo>
                    <a:pt x="894211" y="1444226"/>
                    <a:pt x="753923" y="1303938"/>
                    <a:pt x="753923" y="1130884"/>
                  </a:cubicBezTo>
                  <a:close/>
                  <a:moveTo>
                    <a:pt x="690303" y="1130884"/>
                  </a:moveTo>
                  <a:cubicBezTo>
                    <a:pt x="690303" y="1303938"/>
                    <a:pt x="550015" y="1444226"/>
                    <a:pt x="376961" y="1444226"/>
                  </a:cubicBezTo>
                  <a:cubicBezTo>
                    <a:pt x="376961" y="1271172"/>
                    <a:pt x="517249" y="1130884"/>
                    <a:pt x="690303" y="1130884"/>
                  </a:cubicBezTo>
                  <a:close/>
                  <a:moveTo>
                    <a:pt x="0" y="1130884"/>
                  </a:moveTo>
                  <a:cubicBezTo>
                    <a:pt x="173054" y="1130884"/>
                    <a:pt x="313342" y="1271172"/>
                    <a:pt x="313342" y="1444226"/>
                  </a:cubicBezTo>
                  <a:cubicBezTo>
                    <a:pt x="140288" y="1444226"/>
                    <a:pt x="0" y="1303938"/>
                    <a:pt x="0" y="1130884"/>
                  </a:cubicBezTo>
                  <a:close/>
                  <a:moveTo>
                    <a:pt x="1130884" y="753923"/>
                  </a:moveTo>
                  <a:cubicBezTo>
                    <a:pt x="1303938" y="753923"/>
                    <a:pt x="1444226" y="894211"/>
                    <a:pt x="1444226" y="1067265"/>
                  </a:cubicBezTo>
                  <a:cubicBezTo>
                    <a:pt x="1271172" y="1067265"/>
                    <a:pt x="1130884" y="926977"/>
                    <a:pt x="1130884" y="753923"/>
                  </a:cubicBezTo>
                  <a:close/>
                  <a:moveTo>
                    <a:pt x="1067265" y="753923"/>
                  </a:moveTo>
                  <a:cubicBezTo>
                    <a:pt x="1067265" y="926977"/>
                    <a:pt x="926977" y="1067265"/>
                    <a:pt x="753923" y="1067265"/>
                  </a:cubicBezTo>
                  <a:cubicBezTo>
                    <a:pt x="753923" y="894211"/>
                    <a:pt x="894211" y="753923"/>
                    <a:pt x="1067265" y="753923"/>
                  </a:cubicBezTo>
                  <a:close/>
                  <a:moveTo>
                    <a:pt x="376961" y="753923"/>
                  </a:moveTo>
                  <a:cubicBezTo>
                    <a:pt x="550015" y="753923"/>
                    <a:pt x="690303" y="894211"/>
                    <a:pt x="690303" y="1067265"/>
                  </a:cubicBezTo>
                  <a:cubicBezTo>
                    <a:pt x="517249" y="1067265"/>
                    <a:pt x="376961" y="926977"/>
                    <a:pt x="376961" y="753923"/>
                  </a:cubicBezTo>
                  <a:close/>
                  <a:moveTo>
                    <a:pt x="313342" y="753923"/>
                  </a:moveTo>
                  <a:cubicBezTo>
                    <a:pt x="313342" y="926977"/>
                    <a:pt x="173054" y="1067265"/>
                    <a:pt x="0" y="1067265"/>
                  </a:cubicBezTo>
                  <a:cubicBezTo>
                    <a:pt x="0" y="894211"/>
                    <a:pt x="140288" y="753923"/>
                    <a:pt x="313342" y="753923"/>
                  </a:cubicBezTo>
                  <a:close/>
                  <a:moveTo>
                    <a:pt x="1444226" y="376961"/>
                  </a:moveTo>
                  <a:cubicBezTo>
                    <a:pt x="1444226" y="550015"/>
                    <a:pt x="1303938" y="690303"/>
                    <a:pt x="1130884" y="690303"/>
                  </a:cubicBezTo>
                  <a:cubicBezTo>
                    <a:pt x="1130884" y="517249"/>
                    <a:pt x="1271172" y="376961"/>
                    <a:pt x="1444226" y="376961"/>
                  </a:cubicBezTo>
                  <a:close/>
                  <a:moveTo>
                    <a:pt x="753923" y="376961"/>
                  </a:moveTo>
                  <a:cubicBezTo>
                    <a:pt x="926977" y="376961"/>
                    <a:pt x="1067265" y="517249"/>
                    <a:pt x="1067265" y="690303"/>
                  </a:cubicBezTo>
                  <a:cubicBezTo>
                    <a:pt x="894211" y="690303"/>
                    <a:pt x="753923" y="550015"/>
                    <a:pt x="753923" y="376961"/>
                  </a:cubicBezTo>
                  <a:close/>
                  <a:moveTo>
                    <a:pt x="690303" y="376961"/>
                  </a:moveTo>
                  <a:cubicBezTo>
                    <a:pt x="690303" y="550015"/>
                    <a:pt x="550015" y="690303"/>
                    <a:pt x="376961" y="690303"/>
                  </a:cubicBezTo>
                  <a:cubicBezTo>
                    <a:pt x="376961" y="517249"/>
                    <a:pt x="517249" y="376961"/>
                    <a:pt x="690303" y="376961"/>
                  </a:cubicBezTo>
                  <a:close/>
                  <a:moveTo>
                    <a:pt x="0" y="376961"/>
                  </a:moveTo>
                  <a:cubicBezTo>
                    <a:pt x="173054" y="376961"/>
                    <a:pt x="313342" y="517249"/>
                    <a:pt x="313342" y="690303"/>
                  </a:cubicBezTo>
                  <a:cubicBezTo>
                    <a:pt x="140288" y="690303"/>
                    <a:pt x="0" y="550015"/>
                    <a:pt x="0" y="376961"/>
                  </a:cubicBezTo>
                  <a:close/>
                  <a:moveTo>
                    <a:pt x="1130884" y="0"/>
                  </a:moveTo>
                  <a:cubicBezTo>
                    <a:pt x="1303938" y="0"/>
                    <a:pt x="1444226" y="140288"/>
                    <a:pt x="1444226" y="313342"/>
                  </a:cubicBezTo>
                  <a:cubicBezTo>
                    <a:pt x="1271172" y="313342"/>
                    <a:pt x="1130884" y="173054"/>
                    <a:pt x="1130884" y="0"/>
                  </a:cubicBezTo>
                  <a:close/>
                  <a:moveTo>
                    <a:pt x="1067265" y="0"/>
                  </a:moveTo>
                  <a:cubicBezTo>
                    <a:pt x="1067265" y="173054"/>
                    <a:pt x="926977" y="313342"/>
                    <a:pt x="753923" y="313342"/>
                  </a:cubicBezTo>
                  <a:cubicBezTo>
                    <a:pt x="753923" y="140288"/>
                    <a:pt x="894211" y="0"/>
                    <a:pt x="1067265" y="0"/>
                  </a:cubicBezTo>
                  <a:close/>
                  <a:moveTo>
                    <a:pt x="376961" y="0"/>
                  </a:moveTo>
                  <a:cubicBezTo>
                    <a:pt x="550015" y="0"/>
                    <a:pt x="690303" y="140288"/>
                    <a:pt x="690303" y="313342"/>
                  </a:cubicBezTo>
                  <a:cubicBezTo>
                    <a:pt x="517249" y="313342"/>
                    <a:pt x="376961" y="173054"/>
                    <a:pt x="376961" y="0"/>
                  </a:cubicBezTo>
                  <a:close/>
                  <a:moveTo>
                    <a:pt x="313342" y="0"/>
                  </a:moveTo>
                  <a:cubicBezTo>
                    <a:pt x="313342" y="173054"/>
                    <a:pt x="173054" y="313342"/>
                    <a:pt x="0" y="313342"/>
                  </a:cubicBezTo>
                  <a:cubicBezTo>
                    <a:pt x="0" y="140288"/>
                    <a:pt x="140288" y="0"/>
                    <a:pt x="313342" y="0"/>
                  </a:cubicBezTo>
                  <a:close/>
                </a:path>
              </a:pathLst>
            </a:custGeom>
            <a:solidFill>
              <a:srgbClr val="C00000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0" name="グループ化 159">
            <a:extLst>
              <a:ext uri="{FF2B5EF4-FFF2-40B4-BE49-F238E27FC236}">
                <a16:creationId xmlns:a16="http://schemas.microsoft.com/office/drawing/2014/main" id="{E768ABC3-30E1-4BDF-8549-647449B7E7F3}"/>
              </a:ext>
            </a:extLst>
          </p:cNvPr>
          <p:cNvGrpSpPr/>
          <p:nvPr/>
        </p:nvGrpSpPr>
        <p:grpSpPr>
          <a:xfrm>
            <a:off x="2422960" y="4938589"/>
            <a:ext cx="1507846" cy="1507846"/>
            <a:chOff x="629728" y="3902579"/>
            <a:chExt cx="1507846" cy="1507846"/>
          </a:xfrm>
        </p:grpSpPr>
        <p:sp>
          <p:nvSpPr>
            <p:cNvPr id="161" name="正方形/長方形 160">
              <a:extLst>
                <a:ext uri="{FF2B5EF4-FFF2-40B4-BE49-F238E27FC236}">
                  <a16:creationId xmlns:a16="http://schemas.microsoft.com/office/drawing/2014/main" id="{0F735360-8936-4E7F-98EE-58FE9675F93C}"/>
                </a:ext>
              </a:extLst>
            </p:cNvPr>
            <p:cNvSpPr/>
            <p:nvPr/>
          </p:nvSpPr>
          <p:spPr>
            <a:xfrm>
              <a:off x="629728" y="3902579"/>
              <a:ext cx="1507846" cy="1507846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" name="フリーフォーム: 図形 161">
              <a:extLst>
                <a:ext uri="{FF2B5EF4-FFF2-40B4-BE49-F238E27FC236}">
                  <a16:creationId xmlns:a16="http://schemas.microsoft.com/office/drawing/2014/main" id="{A63DB7D3-A804-4E8B-966C-B6E97866593A}"/>
                </a:ext>
              </a:extLst>
            </p:cNvPr>
            <p:cNvSpPr/>
            <p:nvPr/>
          </p:nvSpPr>
          <p:spPr>
            <a:xfrm>
              <a:off x="648390" y="3921241"/>
              <a:ext cx="1470522" cy="1470522"/>
            </a:xfrm>
            <a:custGeom>
              <a:avLst/>
              <a:gdLst>
                <a:gd name="connsiteX0" fmla="*/ 1470522 w 1470522"/>
                <a:gd name="connsiteY0" fmla="*/ 1130884 h 1470522"/>
                <a:gd name="connsiteX1" fmla="*/ 1130884 w 1470522"/>
                <a:gd name="connsiteY1" fmla="*/ 1470522 h 1470522"/>
                <a:gd name="connsiteX2" fmla="*/ 1470522 w 1470522"/>
                <a:gd name="connsiteY2" fmla="*/ 1130884 h 1470522"/>
                <a:gd name="connsiteX3" fmla="*/ 753923 w 1470522"/>
                <a:gd name="connsiteY3" fmla="*/ 1130884 h 1470522"/>
                <a:gd name="connsiteX4" fmla="*/ 1093561 w 1470522"/>
                <a:gd name="connsiteY4" fmla="*/ 1470522 h 1470522"/>
                <a:gd name="connsiteX5" fmla="*/ 753923 w 1470522"/>
                <a:gd name="connsiteY5" fmla="*/ 1130884 h 1470522"/>
                <a:gd name="connsiteX6" fmla="*/ 716599 w 1470522"/>
                <a:gd name="connsiteY6" fmla="*/ 1130884 h 1470522"/>
                <a:gd name="connsiteX7" fmla="*/ 376961 w 1470522"/>
                <a:gd name="connsiteY7" fmla="*/ 1470522 h 1470522"/>
                <a:gd name="connsiteX8" fmla="*/ 716599 w 1470522"/>
                <a:gd name="connsiteY8" fmla="*/ 1130884 h 1470522"/>
                <a:gd name="connsiteX9" fmla="*/ 0 w 1470522"/>
                <a:gd name="connsiteY9" fmla="*/ 1130884 h 1470522"/>
                <a:gd name="connsiteX10" fmla="*/ 339638 w 1470522"/>
                <a:gd name="connsiteY10" fmla="*/ 1470522 h 1470522"/>
                <a:gd name="connsiteX11" fmla="*/ 0 w 1470522"/>
                <a:gd name="connsiteY11" fmla="*/ 1130884 h 1470522"/>
                <a:gd name="connsiteX12" fmla="*/ 1130884 w 1470522"/>
                <a:gd name="connsiteY12" fmla="*/ 753923 h 1470522"/>
                <a:gd name="connsiteX13" fmla="*/ 1470522 w 1470522"/>
                <a:gd name="connsiteY13" fmla="*/ 1093561 h 1470522"/>
                <a:gd name="connsiteX14" fmla="*/ 1130884 w 1470522"/>
                <a:gd name="connsiteY14" fmla="*/ 753923 h 1470522"/>
                <a:gd name="connsiteX15" fmla="*/ 1093561 w 1470522"/>
                <a:gd name="connsiteY15" fmla="*/ 753923 h 1470522"/>
                <a:gd name="connsiteX16" fmla="*/ 753923 w 1470522"/>
                <a:gd name="connsiteY16" fmla="*/ 1093561 h 1470522"/>
                <a:gd name="connsiteX17" fmla="*/ 1093561 w 1470522"/>
                <a:gd name="connsiteY17" fmla="*/ 753923 h 1470522"/>
                <a:gd name="connsiteX18" fmla="*/ 376961 w 1470522"/>
                <a:gd name="connsiteY18" fmla="*/ 753923 h 1470522"/>
                <a:gd name="connsiteX19" fmla="*/ 716599 w 1470522"/>
                <a:gd name="connsiteY19" fmla="*/ 1093561 h 1470522"/>
                <a:gd name="connsiteX20" fmla="*/ 376961 w 1470522"/>
                <a:gd name="connsiteY20" fmla="*/ 753923 h 1470522"/>
                <a:gd name="connsiteX21" fmla="*/ 339638 w 1470522"/>
                <a:gd name="connsiteY21" fmla="*/ 753923 h 1470522"/>
                <a:gd name="connsiteX22" fmla="*/ 0 w 1470522"/>
                <a:gd name="connsiteY22" fmla="*/ 1093561 h 1470522"/>
                <a:gd name="connsiteX23" fmla="*/ 339638 w 1470522"/>
                <a:gd name="connsiteY23" fmla="*/ 753923 h 1470522"/>
                <a:gd name="connsiteX24" fmla="*/ 1470522 w 1470522"/>
                <a:gd name="connsiteY24" fmla="*/ 376961 h 1470522"/>
                <a:gd name="connsiteX25" fmla="*/ 1130884 w 1470522"/>
                <a:gd name="connsiteY25" fmla="*/ 716599 h 1470522"/>
                <a:gd name="connsiteX26" fmla="*/ 1470522 w 1470522"/>
                <a:gd name="connsiteY26" fmla="*/ 376961 h 1470522"/>
                <a:gd name="connsiteX27" fmla="*/ 753923 w 1470522"/>
                <a:gd name="connsiteY27" fmla="*/ 376961 h 1470522"/>
                <a:gd name="connsiteX28" fmla="*/ 1093561 w 1470522"/>
                <a:gd name="connsiteY28" fmla="*/ 716599 h 1470522"/>
                <a:gd name="connsiteX29" fmla="*/ 753923 w 1470522"/>
                <a:gd name="connsiteY29" fmla="*/ 376961 h 1470522"/>
                <a:gd name="connsiteX30" fmla="*/ 716599 w 1470522"/>
                <a:gd name="connsiteY30" fmla="*/ 376961 h 1470522"/>
                <a:gd name="connsiteX31" fmla="*/ 376961 w 1470522"/>
                <a:gd name="connsiteY31" fmla="*/ 716599 h 1470522"/>
                <a:gd name="connsiteX32" fmla="*/ 716599 w 1470522"/>
                <a:gd name="connsiteY32" fmla="*/ 376961 h 1470522"/>
                <a:gd name="connsiteX33" fmla="*/ 0 w 1470522"/>
                <a:gd name="connsiteY33" fmla="*/ 376961 h 1470522"/>
                <a:gd name="connsiteX34" fmla="*/ 339638 w 1470522"/>
                <a:gd name="connsiteY34" fmla="*/ 716599 h 1470522"/>
                <a:gd name="connsiteX35" fmla="*/ 0 w 1470522"/>
                <a:gd name="connsiteY35" fmla="*/ 376961 h 1470522"/>
                <a:gd name="connsiteX36" fmla="*/ 1130884 w 1470522"/>
                <a:gd name="connsiteY36" fmla="*/ 0 h 1470522"/>
                <a:gd name="connsiteX37" fmla="*/ 1470522 w 1470522"/>
                <a:gd name="connsiteY37" fmla="*/ 339638 h 1470522"/>
                <a:gd name="connsiteX38" fmla="*/ 1130884 w 1470522"/>
                <a:gd name="connsiteY38" fmla="*/ 0 h 1470522"/>
                <a:gd name="connsiteX39" fmla="*/ 1093561 w 1470522"/>
                <a:gd name="connsiteY39" fmla="*/ 0 h 1470522"/>
                <a:gd name="connsiteX40" fmla="*/ 753923 w 1470522"/>
                <a:gd name="connsiteY40" fmla="*/ 339638 h 1470522"/>
                <a:gd name="connsiteX41" fmla="*/ 1093561 w 1470522"/>
                <a:gd name="connsiteY41" fmla="*/ 0 h 1470522"/>
                <a:gd name="connsiteX42" fmla="*/ 376961 w 1470522"/>
                <a:gd name="connsiteY42" fmla="*/ 0 h 1470522"/>
                <a:gd name="connsiteX43" fmla="*/ 716599 w 1470522"/>
                <a:gd name="connsiteY43" fmla="*/ 339638 h 1470522"/>
                <a:gd name="connsiteX44" fmla="*/ 376961 w 1470522"/>
                <a:gd name="connsiteY44" fmla="*/ 0 h 1470522"/>
                <a:gd name="connsiteX45" fmla="*/ 339638 w 1470522"/>
                <a:gd name="connsiteY45" fmla="*/ 0 h 1470522"/>
                <a:gd name="connsiteX46" fmla="*/ 0 w 1470522"/>
                <a:gd name="connsiteY46" fmla="*/ 339638 h 1470522"/>
                <a:gd name="connsiteX47" fmla="*/ 339638 w 1470522"/>
                <a:gd name="connsiteY47" fmla="*/ 0 h 1470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1470522" h="1470522">
                  <a:moveTo>
                    <a:pt x="1470522" y="1130884"/>
                  </a:moveTo>
                  <a:cubicBezTo>
                    <a:pt x="1470522" y="1318461"/>
                    <a:pt x="1318461" y="1470522"/>
                    <a:pt x="1130884" y="1470522"/>
                  </a:cubicBezTo>
                  <a:cubicBezTo>
                    <a:pt x="1130884" y="1282945"/>
                    <a:pt x="1282945" y="1130884"/>
                    <a:pt x="1470522" y="1130884"/>
                  </a:cubicBezTo>
                  <a:close/>
                  <a:moveTo>
                    <a:pt x="753923" y="1130884"/>
                  </a:moveTo>
                  <a:cubicBezTo>
                    <a:pt x="941500" y="1130884"/>
                    <a:pt x="1093561" y="1282945"/>
                    <a:pt x="1093561" y="1470522"/>
                  </a:cubicBezTo>
                  <a:cubicBezTo>
                    <a:pt x="905984" y="1470522"/>
                    <a:pt x="753923" y="1318461"/>
                    <a:pt x="753923" y="1130884"/>
                  </a:cubicBezTo>
                  <a:close/>
                  <a:moveTo>
                    <a:pt x="716599" y="1130884"/>
                  </a:moveTo>
                  <a:cubicBezTo>
                    <a:pt x="716599" y="1318461"/>
                    <a:pt x="564538" y="1470522"/>
                    <a:pt x="376961" y="1470522"/>
                  </a:cubicBezTo>
                  <a:cubicBezTo>
                    <a:pt x="376961" y="1282945"/>
                    <a:pt x="529022" y="1130884"/>
                    <a:pt x="716599" y="1130884"/>
                  </a:cubicBezTo>
                  <a:close/>
                  <a:moveTo>
                    <a:pt x="0" y="1130884"/>
                  </a:moveTo>
                  <a:cubicBezTo>
                    <a:pt x="187577" y="1130884"/>
                    <a:pt x="339638" y="1282945"/>
                    <a:pt x="339638" y="1470522"/>
                  </a:cubicBezTo>
                  <a:cubicBezTo>
                    <a:pt x="152061" y="1470522"/>
                    <a:pt x="0" y="1318461"/>
                    <a:pt x="0" y="1130884"/>
                  </a:cubicBezTo>
                  <a:close/>
                  <a:moveTo>
                    <a:pt x="1130884" y="753923"/>
                  </a:moveTo>
                  <a:cubicBezTo>
                    <a:pt x="1318461" y="753923"/>
                    <a:pt x="1470522" y="905984"/>
                    <a:pt x="1470522" y="1093561"/>
                  </a:cubicBezTo>
                  <a:cubicBezTo>
                    <a:pt x="1282945" y="1093561"/>
                    <a:pt x="1130884" y="941500"/>
                    <a:pt x="1130884" y="753923"/>
                  </a:cubicBezTo>
                  <a:close/>
                  <a:moveTo>
                    <a:pt x="1093561" y="753923"/>
                  </a:moveTo>
                  <a:cubicBezTo>
                    <a:pt x="1093561" y="941500"/>
                    <a:pt x="941500" y="1093561"/>
                    <a:pt x="753923" y="1093561"/>
                  </a:cubicBezTo>
                  <a:cubicBezTo>
                    <a:pt x="753923" y="905984"/>
                    <a:pt x="905984" y="753923"/>
                    <a:pt x="1093561" y="753923"/>
                  </a:cubicBezTo>
                  <a:close/>
                  <a:moveTo>
                    <a:pt x="376961" y="753923"/>
                  </a:moveTo>
                  <a:cubicBezTo>
                    <a:pt x="564538" y="753923"/>
                    <a:pt x="716599" y="905984"/>
                    <a:pt x="716599" y="1093561"/>
                  </a:cubicBezTo>
                  <a:cubicBezTo>
                    <a:pt x="529022" y="1093561"/>
                    <a:pt x="376961" y="941500"/>
                    <a:pt x="376961" y="753923"/>
                  </a:cubicBezTo>
                  <a:close/>
                  <a:moveTo>
                    <a:pt x="339638" y="753923"/>
                  </a:moveTo>
                  <a:cubicBezTo>
                    <a:pt x="339638" y="941500"/>
                    <a:pt x="187577" y="1093561"/>
                    <a:pt x="0" y="1093561"/>
                  </a:cubicBezTo>
                  <a:cubicBezTo>
                    <a:pt x="0" y="905984"/>
                    <a:pt x="152061" y="753923"/>
                    <a:pt x="339638" y="753923"/>
                  </a:cubicBezTo>
                  <a:close/>
                  <a:moveTo>
                    <a:pt x="1470522" y="376961"/>
                  </a:moveTo>
                  <a:cubicBezTo>
                    <a:pt x="1470522" y="564538"/>
                    <a:pt x="1318461" y="716599"/>
                    <a:pt x="1130884" y="716599"/>
                  </a:cubicBezTo>
                  <a:cubicBezTo>
                    <a:pt x="1130884" y="529022"/>
                    <a:pt x="1282945" y="376961"/>
                    <a:pt x="1470522" y="376961"/>
                  </a:cubicBezTo>
                  <a:close/>
                  <a:moveTo>
                    <a:pt x="753923" y="376961"/>
                  </a:moveTo>
                  <a:cubicBezTo>
                    <a:pt x="941500" y="376961"/>
                    <a:pt x="1093561" y="529022"/>
                    <a:pt x="1093561" y="716599"/>
                  </a:cubicBezTo>
                  <a:cubicBezTo>
                    <a:pt x="905984" y="716599"/>
                    <a:pt x="753923" y="564538"/>
                    <a:pt x="753923" y="376961"/>
                  </a:cubicBezTo>
                  <a:close/>
                  <a:moveTo>
                    <a:pt x="716599" y="376961"/>
                  </a:moveTo>
                  <a:cubicBezTo>
                    <a:pt x="716599" y="564538"/>
                    <a:pt x="564538" y="716599"/>
                    <a:pt x="376961" y="716599"/>
                  </a:cubicBezTo>
                  <a:cubicBezTo>
                    <a:pt x="376961" y="529022"/>
                    <a:pt x="529022" y="376961"/>
                    <a:pt x="716599" y="376961"/>
                  </a:cubicBezTo>
                  <a:close/>
                  <a:moveTo>
                    <a:pt x="0" y="376961"/>
                  </a:moveTo>
                  <a:cubicBezTo>
                    <a:pt x="187577" y="376961"/>
                    <a:pt x="339638" y="529022"/>
                    <a:pt x="339638" y="716599"/>
                  </a:cubicBezTo>
                  <a:cubicBezTo>
                    <a:pt x="152061" y="716599"/>
                    <a:pt x="0" y="564538"/>
                    <a:pt x="0" y="376961"/>
                  </a:cubicBezTo>
                  <a:close/>
                  <a:moveTo>
                    <a:pt x="1130884" y="0"/>
                  </a:moveTo>
                  <a:cubicBezTo>
                    <a:pt x="1318461" y="0"/>
                    <a:pt x="1470522" y="152061"/>
                    <a:pt x="1470522" y="339638"/>
                  </a:cubicBezTo>
                  <a:cubicBezTo>
                    <a:pt x="1282945" y="339638"/>
                    <a:pt x="1130884" y="187577"/>
                    <a:pt x="1130884" y="0"/>
                  </a:cubicBezTo>
                  <a:close/>
                  <a:moveTo>
                    <a:pt x="1093561" y="0"/>
                  </a:moveTo>
                  <a:cubicBezTo>
                    <a:pt x="1093561" y="187577"/>
                    <a:pt x="941500" y="339638"/>
                    <a:pt x="753923" y="339638"/>
                  </a:cubicBezTo>
                  <a:cubicBezTo>
                    <a:pt x="753923" y="152061"/>
                    <a:pt x="905984" y="0"/>
                    <a:pt x="1093561" y="0"/>
                  </a:cubicBezTo>
                  <a:close/>
                  <a:moveTo>
                    <a:pt x="376961" y="0"/>
                  </a:moveTo>
                  <a:cubicBezTo>
                    <a:pt x="564538" y="0"/>
                    <a:pt x="716599" y="152061"/>
                    <a:pt x="716599" y="339638"/>
                  </a:cubicBezTo>
                  <a:cubicBezTo>
                    <a:pt x="529022" y="339638"/>
                    <a:pt x="376961" y="187577"/>
                    <a:pt x="376961" y="0"/>
                  </a:cubicBezTo>
                  <a:close/>
                  <a:moveTo>
                    <a:pt x="339638" y="0"/>
                  </a:moveTo>
                  <a:cubicBezTo>
                    <a:pt x="339638" y="187577"/>
                    <a:pt x="187577" y="339638"/>
                    <a:pt x="0" y="339638"/>
                  </a:cubicBezTo>
                  <a:cubicBezTo>
                    <a:pt x="0" y="152061"/>
                    <a:pt x="152061" y="0"/>
                    <a:pt x="339638" y="0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28575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3" name="グループ化 162">
            <a:extLst>
              <a:ext uri="{FF2B5EF4-FFF2-40B4-BE49-F238E27FC236}">
                <a16:creationId xmlns:a16="http://schemas.microsoft.com/office/drawing/2014/main" id="{45D7DDC3-952B-4FC7-8273-D4C0B131BD2D}"/>
              </a:ext>
            </a:extLst>
          </p:cNvPr>
          <p:cNvGrpSpPr/>
          <p:nvPr/>
        </p:nvGrpSpPr>
        <p:grpSpPr>
          <a:xfrm>
            <a:off x="2438838" y="2893275"/>
            <a:ext cx="1507846" cy="1507846"/>
            <a:chOff x="2401378" y="3902579"/>
            <a:chExt cx="1507846" cy="1507846"/>
          </a:xfrm>
        </p:grpSpPr>
        <p:sp>
          <p:nvSpPr>
            <p:cNvPr id="164" name="正方形/長方形 163">
              <a:extLst>
                <a:ext uri="{FF2B5EF4-FFF2-40B4-BE49-F238E27FC236}">
                  <a16:creationId xmlns:a16="http://schemas.microsoft.com/office/drawing/2014/main" id="{95417733-FC71-4131-90F3-3C79FFF0EAE3}"/>
                </a:ext>
              </a:extLst>
            </p:cNvPr>
            <p:cNvSpPr/>
            <p:nvPr/>
          </p:nvSpPr>
          <p:spPr>
            <a:xfrm>
              <a:off x="2401378" y="3902579"/>
              <a:ext cx="1507846" cy="1507846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5" name="フリーフォーム: 図形 164">
              <a:extLst>
                <a:ext uri="{FF2B5EF4-FFF2-40B4-BE49-F238E27FC236}">
                  <a16:creationId xmlns:a16="http://schemas.microsoft.com/office/drawing/2014/main" id="{A84761F2-FE88-4415-9B9C-80A208C814F7}"/>
                </a:ext>
              </a:extLst>
            </p:cNvPr>
            <p:cNvSpPr/>
            <p:nvPr/>
          </p:nvSpPr>
          <p:spPr>
            <a:xfrm>
              <a:off x="2420040" y="3921241"/>
              <a:ext cx="1470522" cy="1470522"/>
            </a:xfrm>
            <a:custGeom>
              <a:avLst/>
              <a:gdLst>
                <a:gd name="connsiteX0" fmla="*/ 1470522 w 1470522"/>
                <a:gd name="connsiteY0" fmla="*/ 1130884 h 1470522"/>
                <a:gd name="connsiteX1" fmla="*/ 1130884 w 1470522"/>
                <a:gd name="connsiteY1" fmla="*/ 1470522 h 1470522"/>
                <a:gd name="connsiteX2" fmla="*/ 1470522 w 1470522"/>
                <a:gd name="connsiteY2" fmla="*/ 1130884 h 1470522"/>
                <a:gd name="connsiteX3" fmla="*/ 753923 w 1470522"/>
                <a:gd name="connsiteY3" fmla="*/ 1130884 h 1470522"/>
                <a:gd name="connsiteX4" fmla="*/ 1093561 w 1470522"/>
                <a:gd name="connsiteY4" fmla="*/ 1470522 h 1470522"/>
                <a:gd name="connsiteX5" fmla="*/ 753923 w 1470522"/>
                <a:gd name="connsiteY5" fmla="*/ 1130884 h 1470522"/>
                <a:gd name="connsiteX6" fmla="*/ 716599 w 1470522"/>
                <a:gd name="connsiteY6" fmla="*/ 1130884 h 1470522"/>
                <a:gd name="connsiteX7" fmla="*/ 376961 w 1470522"/>
                <a:gd name="connsiteY7" fmla="*/ 1470522 h 1470522"/>
                <a:gd name="connsiteX8" fmla="*/ 716599 w 1470522"/>
                <a:gd name="connsiteY8" fmla="*/ 1130884 h 1470522"/>
                <a:gd name="connsiteX9" fmla="*/ 0 w 1470522"/>
                <a:gd name="connsiteY9" fmla="*/ 1130884 h 1470522"/>
                <a:gd name="connsiteX10" fmla="*/ 339638 w 1470522"/>
                <a:gd name="connsiteY10" fmla="*/ 1470522 h 1470522"/>
                <a:gd name="connsiteX11" fmla="*/ 0 w 1470522"/>
                <a:gd name="connsiteY11" fmla="*/ 1130884 h 1470522"/>
                <a:gd name="connsiteX12" fmla="*/ 1130884 w 1470522"/>
                <a:gd name="connsiteY12" fmla="*/ 753923 h 1470522"/>
                <a:gd name="connsiteX13" fmla="*/ 1470522 w 1470522"/>
                <a:gd name="connsiteY13" fmla="*/ 1093561 h 1470522"/>
                <a:gd name="connsiteX14" fmla="*/ 1130884 w 1470522"/>
                <a:gd name="connsiteY14" fmla="*/ 753923 h 1470522"/>
                <a:gd name="connsiteX15" fmla="*/ 1093561 w 1470522"/>
                <a:gd name="connsiteY15" fmla="*/ 753923 h 1470522"/>
                <a:gd name="connsiteX16" fmla="*/ 753923 w 1470522"/>
                <a:gd name="connsiteY16" fmla="*/ 1093561 h 1470522"/>
                <a:gd name="connsiteX17" fmla="*/ 1093561 w 1470522"/>
                <a:gd name="connsiteY17" fmla="*/ 753923 h 1470522"/>
                <a:gd name="connsiteX18" fmla="*/ 376961 w 1470522"/>
                <a:gd name="connsiteY18" fmla="*/ 753923 h 1470522"/>
                <a:gd name="connsiteX19" fmla="*/ 716599 w 1470522"/>
                <a:gd name="connsiteY19" fmla="*/ 1093561 h 1470522"/>
                <a:gd name="connsiteX20" fmla="*/ 376961 w 1470522"/>
                <a:gd name="connsiteY20" fmla="*/ 753923 h 1470522"/>
                <a:gd name="connsiteX21" fmla="*/ 339638 w 1470522"/>
                <a:gd name="connsiteY21" fmla="*/ 753923 h 1470522"/>
                <a:gd name="connsiteX22" fmla="*/ 0 w 1470522"/>
                <a:gd name="connsiteY22" fmla="*/ 1093561 h 1470522"/>
                <a:gd name="connsiteX23" fmla="*/ 339638 w 1470522"/>
                <a:gd name="connsiteY23" fmla="*/ 753923 h 1470522"/>
                <a:gd name="connsiteX24" fmla="*/ 1470522 w 1470522"/>
                <a:gd name="connsiteY24" fmla="*/ 376961 h 1470522"/>
                <a:gd name="connsiteX25" fmla="*/ 1130884 w 1470522"/>
                <a:gd name="connsiteY25" fmla="*/ 716599 h 1470522"/>
                <a:gd name="connsiteX26" fmla="*/ 1470522 w 1470522"/>
                <a:gd name="connsiteY26" fmla="*/ 376961 h 1470522"/>
                <a:gd name="connsiteX27" fmla="*/ 753923 w 1470522"/>
                <a:gd name="connsiteY27" fmla="*/ 376961 h 1470522"/>
                <a:gd name="connsiteX28" fmla="*/ 1093561 w 1470522"/>
                <a:gd name="connsiteY28" fmla="*/ 716599 h 1470522"/>
                <a:gd name="connsiteX29" fmla="*/ 753923 w 1470522"/>
                <a:gd name="connsiteY29" fmla="*/ 376961 h 1470522"/>
                <a:gd name="connsiteX30" fmla="*/ 716599 w 1470522"/>
                <a:gd name="connsiteY30" fmla="*/ 376961 h 1470522"/>
                <a:gd name="connsiteX31" fmla="*/ 376961 w 1470522"/>
                <a:gd name="connsiteY31" fmla="*/ 716599 h 1470522"/>
                <a:gd name="connsiteX32" fmla="*/ 716599 w 1470522"/>
                <a:gd name="connsiteY32" fmla="*/ 376961 h 1470522"/>
                <a:gd name="connsiteX33" fmla="*/ 0 w 1470522"/>
                <a:gd name="connsiteY33" fmla="*/ 376961 h 1470522"/>
                <a:gd name="connsiteX34" fmla="*/ 339638 w 1470522"/>
                <a:gd name="connsiteY34" fmla="*/ 716599 h 1470522"/>
                <a:gd name="connsiteX35" fmla="*/ 0 w 1470522"/>
                <a:gd name="connsiteY35" fmla="*/ 376961 h 1470522"/>
                <a:gd name="connsiteX36" fmla="*/ 1130884 w 1470522"/>
                <a:gd name="connsiteY36" fmla="*/ 0 h 1470522"/>
                <a:gd name="connsiteX37" fmla="*/ 1470522 w 1470522"/>
                <a:gd name="connsiteY37" fmla="*/ 339638 h 1470522"/>
                <a:gd name="connsiteX38" fmla="*/ 1130884 w 1470522"/>
                <a:gd name="connsiteY38" fmla="*/ 0 h 1470522"/>
                <a:gd name="connsiteX39" fmla="*/ 1093561 w 1470522"/>
                <a:gd name="connsiteY39" fmla="*/ 0 h 1470522"/>
                <a:gd name="connsiteX40" fmla="*/ 753923 w 1470522"/>
                <a:gd name="connsiteY40" fmla="*/ 339638 h 1470522"/>
                <a:gd name="connsiteX41" fmla="*/ 1093561 w 1470522"/>
                <a:gd name="connsiteY41" fmla="*/ 0 h 1470522"/>
                <a:gd name="connsiteX42" fmla="*/ 376961 w 1470522"/>
                <a:gd name="connsiteY42" fmla="*/ 0 h 1470522"/>
                <a:gd name="connsiteX43" fmla="*/ 716599 w 1470522"/>
                <a:gd name="connsiteY43" fmla="*/ 339638 h 1470522"/>
                <a:gd name="connsiteX44" fmla="*/ 376961 w 1470522"/>
                <a:gd name="connsiteY44" fmla="*/ 0 h 1470522"/>
                <a:gd name="connsiteX45" fmla="*/ 339638 w 1470522"/>
                <a:gd name="connsiteY45" fmla="*/ 0 h 1470522"/>
                <a:gd name="connsiteX46" fmla="*/ 0 w 1470522"/>
                <a:gd name="connsiteY46" fmla="*/ 339638 h 1470522"/>
                <a:gd name="connsiteX47" fmla="*/ 339638 w 1470522"/>
                <a:gd name="connsiteY47" fmla="*/ 0 h 1470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1470522" h="1470522">
                  <a:moveTo>
                    <a:pt x="1470522" y="1130884"/>
                  </a:moveTo>
                  <a:cubicBezTo>
                    <a:pt x="1470522" y="1318461"/>
                    <a:pt x="1318461" y="1470522"/>
                    <a:pt x="1130884" y="1470522"/>
                  </a:cubicBezTo>
                  <a:cubicBezTo>
                    <a:pt x="1130884" y="1282945"/>
                    <a:pt x="1282945" y="1130884"/>
                    <a:pt x="1470522" y="1130884"/>
                  </a:cubicBezTo>
                  <a:close/>
                  <a:moveTo>
                    <a:pt x="753923" y="1130884"/>
                  </a:moveTo>
                  <a:cubicBezTo>
                    <a:pt x="941500" y="1130884"/>
                    <a:pt x="1093561" y="1282945"/>
                    <a:pt x="1093561" y="1470522"/>
                  </a:cubicBezTo>
                  <a:cubicBezTo>
                    <a:pt x="905984" y="1470522"/>
                    <a:pt x="753923" y="1318461"/>
                    <a:pt x="753923" y="1130884"/>
                  </a:cubicBezTo>
                  <a:close/>
                  <a:moveTo>
                    <a:pt x="716599" y="1130884"/>
                  </a:moveTo>
                  <a:cubicBezTo>
                    <a:pt x="716599" y="1318461"/>
                    <a:pt x="564538" y="1470522"/>
                    <a:pt x="376961" y="1470522"/>
                  </a:cubicBezTo>
                  <a:cubicBezTo>
                    <a:pt x="376961" y="1282945"/>
                    <a:pt x="529022" y="1130884"/>
                    <a:pt x="716599" y="1130884"/>
                  </a:cubicBezTo>
                  <a:close/>
                  <a:moveTo>
                    <a:pt x="0" y="1130884"/>
                  </a:moveTo>
                  <a:cubicBezTo>
                    <a:pt x="187577" y="1130884"/>
                    <a:pt x="339638" y="1282945"/>
                    <a:pt x="339638" y="1470522"/>
                  </a:cubicBezTo>
                  <a:cubicBezTo>
                    <a:pt x="152061" y="1470522"/>
                    <a:pt x="0" y="1318461"/>
                    <a:pt x="0" y="1130884"/>
                  </a:cubicBezTo>
                  <a:close/>
                  <a:moveTo>
                    <a:pt x="1130884" y="753923"/>
                  </a:moveTo>
                  <a:cubicBezTo>
                    <a:pt x="1318461" y="753923"/>
                    <a:pt x="1470522" y="905984"/>
                    <a:pt x="1470522" y="1093561"/>
                  </a:cubicBezTo>
                  <a:cubicBezTo>
                    <a:pt x="1282945" y="1093561"/>
                    <a:pt x="1130884" y="941500"/>
                    <a:pt x="1130884" y="753923"/>
                  </a:cubicBezTo>
                  <a:close/>
                  <a:moveTo>
                    <a:pt x="1093561" y="753923"/>
                  </a:moveTo>
                  <a:cubicBezTo>
                    <a:pt x="1093561" y="941500"/>
                    <a:pt x="941500" y="1093561"/>
                    <a:pt x="753923" y="1093561"/>
                  </a:cubicBezTo>
                  <a:cubicBezTo>
                    <a:pt x="753923" y="905984"/>
                    <a:pt x="905984" y="753923"/>
                    <a:pt x="1093561" y="753923"/>
                  </a:cubicBezTo>
                  <a:close/>
                  <a:moveTo>
                    <a:pt x="376961" y="753923"/>
                  </a:moveTo>
                  <a:cubicBezTo>
                    <a:pt x="564538" y="753923"/>
                    <a:pt x="716599" y="905984"/>
                    <a:pt x="716599" y="1093561"/>
                  </a:cubicBezTo>
                  <a:cubicBezTo>
                    <a:pt x="529022" y="1093561"/>
                    <a:pt x="376961" y="941500"/>
                    <a:pt x="376961" y="753923"/>
                  </a:cubicBezTo>
                  <a:close/>
                  <a:moveTo>
                    <a:pt x="339638" y="753923"/>
                  </a:moveTo>
                  <a:cubicBezTo>
                    <a:pt x="339638" y="941500"/>
                    <a:pt x="187577" y="1093561"/>
                    <a:pt x="0" y="1093561"/>
                  </a:cubicBezTo>
                  <a:cubicBezTo>
                    <a:pt x="0" y="905984"/>
                    <a:pt x="152061" y="753923"/>
                    <a:pt x="339638" y="753923"/>
                  </a:cubicBezTo>
                  <a:close/>
                  <a:moveTo>
                    <a:pt x="1470522" y="376961"/>
                  </a:moveTo>
                  <a:cubicBezTo>
                    <a:pt x="1470522" y="564538"/>
                    <a:pt x="1318461" y="716599"/>
                    <a:pt x="1130884" y="716599"/>
                  </a:cubicBezTo>
                  <a:cubicBezTo>
                    <a:pt x="1130884" y="529022"/>
                    <a:pt x="1282945" y="376961"/>
                    <a:pt x="1470522" y="376961"/>
                  </a:cubicBezTo>
                  <a:close/>
                  <a:moveTo>
                    <a:pt x="753923" y="376961"/>
                  </a:moveTo>
                  <a:cubicBezTo>
                    <a:pt x="941500" y="376961"/>
                    <a:pt x="1093561" y="529022"/>
                    <a:pt x="1093561" y="716599"/>
                  </a:cubicBezTo>
                  <a:cubicBezTo>
                    <a:pt x="905984" y="716599"/>
                    <a:pt x="753923" y="564538"/>
                    <a:pt x="753923" y="376961"/>
                  </a:cubicBezTo>
                  <a:close/>
                  <a:moveTo>
                    <a:pt x="716599" y="376961"/>
                  </a:moveTo>
                  <a:cubicBezTo>
                    <a:pt x="716599" y="564538"/>
                    <a:pt x="564538" y="716599"/>
                    <a:pt x="376961" y="716599"/>
                  </a:cubicBezTo>
                  <a:cubicBezTo>
                    <a:pt x="376961" y="529022"/>
                    <a:pt x="529022" y="376961"/>
                    <a:pt x="716599" y="376961"/>
                  </a:cubicBezTo>
                  <a:close/>
                  <a:moveTo>
                    <a:pt x="0" y="376961"/>
                  </a:moveTo>
                  <a:cubicBezTo>
                    <a:pt x="187577" y="376961"/>
                    <a:pt x="339638" y="529022"/>
                    <a:pt x="339638" y="716599"/>
                  </a:cubicBezTo>
                  <a:cubicBezTo>
                    <a:pt x="152061" y="716599"/>
                    <a:pt x="0" y="564538"/>
                    <a:pt x="0" y="376961"/>
                  </a:cubicBezTo>
                  <a:close/>
                  <a:moveTo>
                    <a:pt x="1130884" y="0"/>
                  </a:moveTo>
                  <a:cubicBezTo>
                    <a:pt x="1318461" y="0"/>
                    <a:pt x="1470522" y="152061"/>
                    <a:pt x="1470522" y="339638"/>
                  </a:cubicBezTo>
                  <a:cubicBezTo>
                    <a:pt x="1282945" y="339638"/>
                    <a:pt x="1130884" y="187577"/>
                    <a:pt x="1130884" y="0"/>
                  </a:cubicBezTo>
                  <a:close/>
                  <a:moveTo>
                    <a:pt x="1093561" y="0"/>
                  </a:moveTo>
                  <a:cubicBezTo>
                    <a:pt x="1093561" y="187577"/>
                    <a:pt x="941500" y="339638"/>
                    <a:pt x="753923" y="339638"/>
                  </a:cubicBezTo>
                  <a:cubicBezTo>
                    <a:pt x="753923" y="152061"/>
                    <a:pt x="905984" y="0"/>
                    <a:pt x="1093561" y="0"/>
                  </a:cubicBezTo>
                  <a:close/>
                  <a:moveTo>
                    <a:pt x="376961" y="0"/>
                  </a:moveTo>
                  <a:cubicBezTo>
                    <a:pt x="564538" y="0"/>
                    <a:pt x="716599" y="152061"/>
                    <a:pt x="716599" y="339638"/>
                  </a:cubicBezTo>
                  <a:cubicBezTo>
                    <a:pt x="529022" y="339638"/>
                    <a:pt x="376961" y="187577"/>
                    <a:pt x="376961" y="0"/>
                  </a:cubicBezTo>
                  <a:close/>
                  <a:moveTo>
                    <a:pt x="339638" y="0"/>
                  </a:moveTo>
                  <a:cubicBezTo>
                    <a:pt x="339638" y="187577"/>
                    <a:pt x="187577" y="339638"/>
                    <a:pt x="0" y="339638"/>
                  </a:cubicBezTo>
                  <a:cubicBezTo>
                    <a:pt x="0" y="152061"/>
                    <a:pt x="152061" y="0"/>
                    <a:pt x="339638" y="0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9" name="グループ化 168">
            <a:extLst>
              <a:ext uri="{FF2B5EF4-FFF2-40B4-BE49-F238E27FC236}">
                <a16:creationId xmlns:a16="http://schemas.microsoft.com/office/drawing/2014/main" id="{F2588276-819E-41C4-A541-922E8D24D5D6}"/>
              </a:ext>
            </a:extLst>
          </p:cNvPr>
          <p:cNvGrpSpPr/>
          <p:nvPr/>
        </p:nvGrpSpPr>
        <p:grpSpPr>
          <a:xfrm>
            <a:off x="4224250" y="4938589"/>
            <a:ext cx="1507846" cy="1507846"/>
            <a:chOff x="629728" y="3902579"/>
            <a:chExt cx="1507846" cy="1507846"/>
          </a:xfrm>
        </p:grpSpPr>
        <p:sp>
          <p:nvSpPr>
            <p:cNvPr id="170" name="正方形/長方形 169">
              <a:extLst>
                <a:ext uri="{FF2B5EF4-FFF2-40B4-BE49-F238E27FC236}">
                  <a16:creationId xmlns:a16="http://schemas.microsoft.com/office/drawing/2014/main" id="{CA00FA82-7FCF-4313-B370-7E3ED36967A7}"/>
                </a:ext>
              </a:extLst>
            </p:cNvPr>
            <p:cNvSpPr/>
            <p:nvPr/>
          </p:nvSpPr>
          <p:spPr>
            <a:xfrm>
              <a:off x="629728" y="3902579"/>
              <a:ext cx="1507846" cy="1507846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1" name="フリーフォーム: 図形 170">
              <a:extLst>
                <a:ext uri="{FF2B5EF4-FFF2-40B4-BE49-F238E27FC236}">
                  <a16:creationId xmlns:a16="http://schemas.microsoft.com/office/drawing/2014/main" id="{B4902B14-D2A8-43D3-9054-17DD983318B2}"/>
                </a:ext>
              </a:extLst>
            </p:cNvPr>
            <p:cNvSpPr/>
            <p:nvPr/>
          </p:nvSpPr>
          <p:spPr>
            <a:xfrm>
              <a:off x="648390" y="3921241"/>
              <a:ext cx="1470522" cy="1470522"/>
            </a:xfrm>
            <a:custGeom>
              <a:avLst/>
              <a:gdLst>
                <a:gd name="connsiteX0" fmla="*/ 1470522 w 1470522"/>
                <a:gd name="connsiteY0" fmla="*/ 1130884 h 1470522"/>
                <a:gd name="connsiteX1" fmla="*/ 1130884 w 1470522"/>
                <a:gd name="connsiteY1" fmla="*/ 1470522 h 1470522"/>
                <a:gd name="connsiteX2" fmla="*/ 1470522 w 1470522"/>
                <a:gd name="connsiteY2" fmla="*/ 1130884 h 1470522"/>
                <a:gd name="connsiteX3" fmla="*/ 753923 w 1470522"/>
                <a:gd name="connsiteY3" fmla="*/ 1130884 h 1470522"/>
                <a:gd name="connsiteX4" fmla="*/ 1093561 w 1470522"/>
                <a:gd name="connsiteY4" fmla="*/ 1470522 h 1470522"/>
                <a:gd name="connsiteX5" fmla="*/ 753923 w 1470522"/>
                <a:gd name="connsiteY5" fmla="*/ 1130884 h 1470522"/>
                <a:gd name="connsiteX6" fmla="*/ 716599 w 1470522"/>
                <a:gd name="connsiteY6" fmla="*/ 1130884 h 1470522"/>
                <a:gd name="connsiteX7" fmla="*/ 376961 w 1470522"/>
                <a:gd name="connsiteY7" fmla="*/ 1470522 h 1470522"/>
                <a:gd name="connsiteX8" fmla="*/ 716599 w 1470522"/>
                <a:gd name="connsiteY8" fmla="*/ 1130884 h 1470522"/>
                <a:gd name="connsiteX9" fmla="*/ 0 w 1470522"/>
                <a:gd name="connsiteY9" fmla="*/ 1130884 h 1470522"/>
                <a:gd name="connsiteX10" fmla="*/ 339638 w 1470522"/>
                <a:gd name="connsiteY10" fmla="*/ 1470522 h 1470522"/>
                <a:gd name="connsiteX11" fmla="*/ 0 w 1470522"/>
                <a:gd name="connsiteY11" fmla="*/ 1130884 h 1470522"/>
                <a:gd name="connsiteX12" fmla="*/ 1130884 w 1470522"/>
                <a:gd name="connsiteY12" fmla="*/ 753923 h 1470522"/>
                <a:gd name="connsiteX13" fmla="*/ 1470522 w 1470522"/>
                <a:gd name="connsiteY13" fmla="*/ 1093561 h 1470522"/>
                <a:gd name="connsiteX14" fmla="*/ 1130884 w 1470522"/>
                <a:gd name="connsiteY14" fmla="*/ 753923 h 1470522"/>
                <a:gd name="connsiteX15" fmla="*/ 1093561 w 1470522"/>
                <a:gd name="connsiteY15" fmla="*/ 753923 h 1470522"/>
                <a:gd name="connsiteX16" fmla="*/ 753923 w 1470522"/>
                <a:gd name="connsiteY16" fmla="*/ 1093561 h 1470522"/>
                <a:gd name="connsiteX17" fmla="*/ 1093561 w 1470522"/>
                <a:gd name="connsiteY17" fmla="*/ 753923 h 1470522"/>
                <a:gd name="connsiteX18" fmla="*/ 376961 w 1470522"/>
                <a:gd name="connsiteY18" fmla="*/ 753923 h 1470522"/>
                <a:gd name="connsiteX19" fmla="*/ 716599 w 1470522"/>
                <a:gd name="connsiteY19" fmla="*/ 1093561 h 1470522"/>
                <a:gd name="connsiteX20" fmla="*/ 376961 w 1470522"/>
                <a:gd name="connsiteY20" fmla="*/ 753923 h 1470522"/>
                <a:gd name="connsiteX21" fmla="*/ 339638 w 1470522"/>
                <a:gd name="connsiteY21" fmla="*/ 753923 h 1470522"/>
                <a:gd name="connsiteX22" fmla="*/ 0 w 1470522"/>
                <a:gd name="connsiteY22" fmla="*/ 1093561 h 1470522"/>
                <a:gd name="connsiteX23" fmla="*/ 339638 w 1470522"/>
                <a:gd name="connsiteY23" fmla="*/ 753923 h 1470522"/>
                <a:gd name="connsiteX24" fmla="*/ 1470522 w 1470522"/>
                <a:gd name="connsiteY24" fmla="*/ 376961 h 1470522"/>
                <a:gd name="connsiteX25" fmla="*/ 1130884 w 1470522"/>
                <a:gd name="connsiteY25" fmla="*/ 716599 h 1470522"/>
                <a:gd name="connsiteX26" fmla="*/ 1470522 w 1470522"/>
                <a:gd name="connsiteY26" fmla="*/ 376961 h 1470522"/>
                <a:gd name="connsiteX27" fmla="*/ 753923 w 1470522"/>
                <a:gd name="connsiteY27" fmla="*/ 376961 h 1470522"/>
                <a:gd name="connsiteX28" fmla="*/ 1093561 w 1470522"/>
                <a:gd name="connsiteY28" fmla="*/ 716599 h 1470522"/>
                <a:gd name="connsiteX29" fmla="*/ 753923 w 1470522"/>
                <a:gd name="connsiteY29" fmla="*/ 376961 h 1470522"/>
                <a:gd name="connsiteX30" fmla="*/ 716599 w 1470522"/>
                <a:gd name="connsiteY30" fmla="*/ 376961 h 1470522"/>
                <a:gd name="connsiteX31" fmla="*/ 376961 w 1470522"/>
                <a:gd name="connsiteY31" fmla="*/ 716599 h 1470522"/>
                <a:gd name="connsiteX32" fmla="*/ 716599 w 1470522"/>
                <a:gd name="connsiteY32" fmla="*/ 376961 h 1470522"/>
                <a:gd name="connsiteX33" fmla="*/ 0 w 1470522"/>
                <a:gd name="connsiteY33" fmla="*/ 376961 h 1470522"/>
                <a:gd name="connsiteX34" fmla="*/ 339638 w 1470522"/>
                <a:gd name="connsiteY34" fmla="*/ 716599 h 1470522"/>
                <a:gd name="connsiteX35" fmla="*/ 0 w 1470522"/>
                <a:gd name="connsiteY35" fmla="*/ 376961 h 1470522"/>
                <a:gd name="connsiteX36" fmla="*/ 1130884 w 1470522"/>
                <a:gd name="connsiteY36" fmla="*/ 0 h 1470522"/>
                <a:gd name="connsiteX37" fmla="*/ 1470522 w 1470522"/>
                <a:gd name="connsiteY37" fmla="*/ 339638 h 1470522"/>
                <a:gd name="connsiteX38" fmla="*/ 1130884 w 1470522"/>
                <a:gd name="connsiteY38" fmla="*/ 0 h 1470522"/>
                <a:gd name="connsiteX39" fmla="*/ 1093561 w 1470522"/>
                <a:gd name="connsiteY39" fmla="*/ 0 h 1470522"/>
                <a:gd name="connsiteX40" fmla="*/ 753923 w 1470522"/>
                <a:gd name="connsiteY40" fmla="*/ 339638 h 1470522"/>
                <a:gd name="connsiteX41" fmla="*/ 1093561 w 1470522"/>
                <a:gd name="connsiteY41" fmla="*/ 0 h 1470522"/>
                <a:gd name="connsiteX42" fmla="*/ 376961 w 1470522"/>
                <a:gd name="connsiteY42" fmla="*/ 0 h 1470522"/>
                <a:gd name="connsiteX43" fmla="*/ 716599 w 1470522"/>
                <a:gd name="connsiteY43" fmla="*/ 339638 h 1470522"/>
                <a:gd name="connsiteX44" fmla="*/ 376961 w 1470522"/>
                <a:gd name="connsiteY44" fmla="*/ 0 h 1470522"/>
                <a:gd name="connsiteX45" fmla="*/ 339638 w 1470522"/>
                <a:gd name="connsiteY45" fmla="*/ 0 h 1470522"/>
                <a:gd name="connsiteX46" fmla="*/ 0 w 1470522"/>
                <a:gd name="connsiteY46" fmla="*/ 339638 h 1470522"/>
                <a:gd name="connsiteX47" fmla="*/ 339638 w 1470522"/>
                <a:gd name="connsiteY47" fmla="*/ 0 h 1470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1470522" h="1470522">
                  <a:moveTo>
                    <a:pt x="1470522" y="1130884"/>
                  </a:moveTo>
                  <a:cubicBezTo>
                    <a:pt x="1470522" y="1318461"/>
                    <a:pt x="1318461" y="1470522"/>
                    <a:pt x="1130884" y="1470522"/>
                  </a:cubicBezTo>
                  <a:cubicBezTo>
                    <a:pt x="1130884" y="1282945"/>
                    <a:pt x="1282945" y="1130884"/>
                    <a:pt x="1470522" y="1130884"/>
                  </a:cubicBezTo>
                  <a:close/>
                  <a:moveTo>
                    <a:pt x="753923" y="1130884"/>
                  </a:moveTo>
                  <a:cubicBezTo>
                    <a:pt x="941500" y="1130884"/>
                    <a:pt x="1093561" y="1282945"/>
                    <a:pt x="1093561" y="1470522"/>
                  </a:cubicBezTo>
                  <a:cubicBezTo>
                    <a:pt x="905984" y="1470522"/>
                    <a:pt x="753923" y="1318461"/>
                    <a:pt x="753923" y="1130884"/>
                  </a:cubicBezTo>
                  <a:close/>
                  <a:moveTo>
                    <a:pt x="716599" y="1130884"/>
                  </a:moveTo>
                  <a:cubicBezTo>
                    <a:pt x="716599" y="1318461"/>
                    <a:pt x="564538" y="1470522"/>
                    <a:pt x="376961" y="1470522"/>
                  </a:cubicBezTo>
                  <a:cubicBezTo>
                    <a:pt x="376961" y="1282945"/>
                    <a:pt x="529022" y="1130884"/>
                    <a:pt x="716599" y="1130884"/>
                  </a:cubicBezTo>
                  <a:close/>
                  <a:moveTo>
                    <a:pt x="0" y="1130884"/>
                  </a:moveTo>
                  <a:cubicBezTo>
                    <a:pt x="187577" y="1130884"/>
                    <a:pt x="339638" y="1282945"/>
                    <a:pt x="339638" y="1470522"/>
                  </a:cubicBezTo>
                  <a:cubicBezTo>
                    <a:pt x="152061" y="1470522"/>
                    <a:pt x="0" y="1318461"/>
                    <a:pt x="0" y="1130884"/>
                  </a:cubicBezTo>
                  <a:close/>
                  <a:moveTo>
                    <a:pt x="1130884" y="753923"/>
                  </a:moveTo>
                  <a:cubicBezTo>
                    <a:pt x="1318461" y="753923"/>
                    <a:pt x="1470522" y="905984"/>
                    <a:pt x="1470522" y="1093561"/>
                  </a:cubicBezTo>
                  <a:cubicBezTo>
                    <a:pt x="1282945" y="1093561"/>
                    <a:pt x="1130884" y="941500"/>
                    <a:pt x="1130884" y="753923"/>
                  </a:cubicBezTo>
                  <a:close/>
                  <a:moveTo>
                    <a:pt x="1093561" y="753923"/>
                  </a:moveTo>
                  <a:cubicBezTo>
                    <a:pt x="1093561" y="941500"/>
                    <a:pt x="941500" y="1093561"/>
                    <a:pt x="753923" y="1093561"/>
                  </a:cubicBezTo>
                  <a:cubicBezTo>
                    <a:pt x="753923" y="905984"/>
                    <a:pt x="905984" y="753923"/>
                    <a:pt x="1093561" y="753923"/>
                  </a:cubicBezTo>
                  <a:close/>
                  <a:moveTo>
                    <a:pt x="376961" y="753923"/>
                  </a:moveTo>
                  <a:cubicBezTo>
                    <a:pt x="564538" y="753923"/>
                    <a:pt x="716599" y="905984"/>
                    <a:pt x="716599" y="1093561"/>
                  </a:cubicBezTo>
                  <a:cubicBezTo>
                    <a:pt x="529022" y="1093561"/>
                    <a:pt x="376961" y="941500"/>
                    <a:pt x="376961" y="753923"/>
                  </a:cubicBezTo>
                  <a:close/>
                  <a:moveTo>
                    <a:pt x="339638" y="753923"/>
                  </a:moveTo>
                  <a:cubicBezTo>
                    <a:pt x="339638" y="941500"/>
                    <a:pt x="187577" y="1093561"/>
                    <a:pt x="0" y="1093561"/>
                  </a:cubicBezTo>
                  <a:cubicBezTo>
                    <a:pt x="0" y="905984"/>
                    <a:pt x="152061" y="753923"/>
                    <a:pt x="339638" y="753923"/>
                  </a:cubicBezTo>
                  <a:close/>
                  <a:moveTo>
                    <a:pt x="1470522" y="376961"/>
                  </a:moveTo>
                  <a:cubicBezTo>
                    <a:pt x="1470522" y="564538"/>
                    <a:pt x="1318461" y="716599"/>
                    <a:pt x="1130884" y="716599"/>
                  </a:cubicBezTo>
                  <a:cubicBezTo>
                    <a:pt x="1130884" y="529022"/>
                    <a:pt x="1282945" y="376961"/>
                    <a:pt x="1470522" y="376961"/>
                  </a:cubicBezTo>
                  <a:close/>
                  <a:moveTo>
                    <a:pt x="753923" y="376961"/>
                  </a:moveTo>
                  <a:cubicBezTo>
                    <a:pt x="941500" y="376961"/>
                    <a:pt x="1093561" y="529022"/>
                    <a:pt x="1093561" y="716599"/>
                  </a:cubicBezTo>
                  <a:cubicBezTo>
                    <a:pt x="905984" y="716599"/>
                    <a:pt x="753923" y="564538"/>
                    <a:pt x="753923" y="376961"/>
                  </a:cubicBezTo>
                  <a:close/>
                  <a:moveTo>
                    <a:pt x="716599" y="376961"/>
                  </a:moveTo>
                  <a:cubicBezTo>
                    <a:pt x="716599" y="564538"/>
                    <a:pt x="564538" y="716599"/>
                    <a:pt x="376961" y="716599"/>
                  </a:cubicBezTo>
                  <a:cubicBezTo>
                    <a:pt x="376961" y="529022"/>
                    <a:pt x="529022" y="376961"/>
                    <a:pt x="716599" y="376961"/>
                  </a:cubicBezTo>
                  <a:close/>
                  <a:moveTo>
                    <a:pt x="0" y="376961"/>
                  </a:moveTo>
                  <a:cubicBezTo>
                    <a:pt x="187577" y="376961"/>
                    <a:pt x="339638" y="529022"/>
                    <a:pt x="339638" y="716599"/>
                  </a:cubicBezTo>
                  <a:cubicBezTo>
                    <a:pt x="152061" y="716599"/>
                    <a:pt x="0" y="564538"/>
                    <a:pt x="0" y="376961"/>
                  </a:cubicBezTo>
                  <a:close/>
                  <a:moveTo>
                    <a:pt x="1130884" y="0"/>
                  </a:moveTo>
                  <a:cubicBezTo>
                    <a:pt x="1318461" y="0"/>
                    <a:pt x="1470522" y="152061"/>
                    <a:pt x="1470522" y="339638"/>
                  </a:cubicBezTo>
                  <a:cubicBezTo>
                    <a:pt x="1282945" y="339638"/>
                    <a:pt x="1130884" y="187577"/>
                    <a:pt x="1130884" y="0"/>
                  </a:cubicBezTo>
                  <a:close/>
                  <a:moveTo>
                    <a:pt x="1093561" y="0"/>
                  </a:moveTo>
                  <a:cubicBezTo>
                    <a:pt x="1093561" y="187577"/>
                    <a:pt x="941500" y="339638"/>
                    <a:pt x="753923" y="339638"/>
                  </a:cubicBezTo>
                  <a:cubicBezTo>
                    <a:pt x="753923" y="152061"/>
                    <a:pt x="905984" y="0"/>
                    <a:pt x="1093561" y="0"/>
                  </a:cubicBezTo>
                  <a:close/>
                  <a:moveTo>
                    <a:pt x="376961" y="0"/>
                  </a:moveTo>
                  <a:cubicBezTo>
                    <a:pt x="564538" y="0"/>
                    <a:pt x="716599" y="152061"/>
                    <a:pt x="716599" y="339638"/>
                  </a:cubicBezTo>
                  <a:cubicBezTo>
                    <a:pt x="529022" y="339638"/>
                    <a:pt x="376961" y="187577"/>
                    <a:pt x="376961" y="0"/>
                  </a:cubicBezTo>
                  <a:close/>
                  <a:moveTo>
                    <a:pt x="339638" y="0"/>
                  </a:moveTo>
                  <a:cubicBezTo>
                    <a:pt x="339638" y="187577"/>
                    <a:pt x="187577" y="339638"/>
                    <a:pt x="0" y="339638"/>
                  </a:cubicBezTo>
                  <a:cubicBezTo>
                    <a:pt x="0" y="152061"/>
                    <a:pt x="152061" y="0"/>
                    <a:pt x="339638" y="0"/>
                  </a:cubicBezTo>
                  <a:close/>
                </a:path>
              </a:pathLst>
            </a:custGeom>
            <a:solidFill>
              <a:srgbClr val="C00000"/>
            </a:solidFill>
            <a:ln w="28575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2" name="グループ化 171">
            <a:extLst>
              <a:ext uri="{FF2B5EF4-FFF2-40B4-BE49-F238E27FC236}">
                <a16:creationId xmlns:a16="http://schemas.microsoft.com/office/drawing/2014/main" id="{25275999-A460-4EFA-8913-1D4E78599949}"/>
              </a:ext>
            </a:extLst>
          </p:cNvPr>
          <p:cNvGrpSpPr/>
          <p:nvPr/>
        </p:nvGrpSpPr>
        <p:grpSpPr>
          <a:xfrm>
            <a:off x="4240128" y="2893275"/>
            <a:ext cx="1507846" cy="1507846"/>
            <a:chOff x="2401378" y="3902579"/>
            <a:chExt cx="1507846" cy="1507846"/>
          </a:xfrm>
        </p:grpSpPr>
        <p:sp>
          <p:nvSpPr>
            <p:cNvPr id="173" name="正方形/長方形 172">
              <a:extLst>
                <a:ext uri="{FF2B5EF4-FFF2-40B4-BE49-F238E27FC236}">
                  <a16:creationId xmlns:a16="http://schemas.microsoft.com/office/drawing/2014/main" id="{CFE97A6D-32F2-4E4F-8240-25B4A6BF0B87}"/>
                </a:ext>
              </a:extLst>
            </p:cNvPr>
            <p:cNvSpPr/>
            <p:nvPr/>
          </p:nvSpPr>
          <p:spPr>
            <a:xfrm>
              <a:off x="2401378" y="3902579"/>
              <a:ext cx="1507846" cy="1507846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4" name="フリーフォーム: 図形 173">
              <a:extLst>
                <a:ext uri="{FF2B5EF4-FFF2-40B4-BE49-F238E27FC236}">
                  <a16:creationId xmlns:a16="http://schemas.microsoft.com/office/drawing/2014/main" id="{707A006C-C2CF-4DDC-AC38-23AB4C9562D5}"/>
                </a:ext>
              </a:extLst>
            </p:cNvPr>
            <p:cNvSpPr/>
            <p:nvPr/>
          </p:nvSpPr>
          <p:spPr>
            <a:xfrm>
              <a:off x="2420040" y="3921241"/>
              <a:ext cx="1470522" cy="1470522"/>
            </a:xfrm>
            <a:custGeom>
              <a:avLst/>
              <a:gdLst>
                <a:gd name="connsiteX0" fmla="*/ 1470522 w 1470522"/>
                <a:gd name="connsiteY0" fmla="*/ 1130884 h 1470522"/>
                <a:gd name="connsiteX1" fmla="*/ 1130884 w 1470522"/>
                <a:gd name="connsiteY1" fmla="*/ 1470522 h 1470522"/>
                <a:gd name="connsiteX2" fmla="*/ 1470522 w 1470522"/>
                <a:gd name="connsiteY2" fmla="*/ 1130884 h 1470522"/>
                <a:gd name="connsiteX3" fmla="*/ 753923 w 1470522"/>
                <a:gd name="connsiteY3" fmla="*/ 1130884 h 1470522"/>
                <a:gd name="connsiteX4" fmla="*/ 1093561 w 1470522"/>
                <a:gd name="connsiteY4" fmla="*/ 1470522 h 1470522"/>
                <a:gd name="connsiteX5" fmla="*/ 753923 w 1470522"/>
                <a:gd name="connsiteY5" fmla="*/ 1130884 h 1470522"/>
                <a:gd name="connsiteX6" fmla="*/ 716599 w 1470522"/>
                <a:gd name="connsiteY6" fmla="*/ 1130884 h 1470522"/>
                <a:gd name="connsiteX7" fmla="*/ 376961 w 1470522"/>
                <a:gd name="connsiteY7" fmla="*/ 1470522 h 1470522"/>
                <a:gd name="connsiteX8" fmla="*/ 716599 w 1470522"/>
                <a:gd name="connsiteY8" fmla="*/ 1130884 h 1470522"/>
                <a:gd name="connsiteX9" fmla="*/ 0 w 1470522"/>
                <a:gd name="connsiteY9" fmla="*/ 1130884 h 1470522"/>
                <a:gd name="connsiteX10" fmla="*/ 339638 w 1470522"/>
                <a:gd name="connsiteY10" fmla="*/ 1470522 h 1470522"/>
                <a:gd name="connsiteX11" fmla="*/ 0 w 1470522"/>
                <a:gd name="connsiteY11" fmla="*/ 1130884 h 1470522"/>
                <a:gd name="connsiteX12" fmla="*/ 1130884 w 1470522"/>
                <a:gd name="connsiteY12" fmla="*/ 753923 h 1470522"/>
                <a:gd name="connsiteX13" fmla="*/ 1470522 w 1470522"/>
                <a:gd name="connsiteY13" fmla="*/ 1093561 h 1470522"/>
                <a:gd name="connsiteX14" fmla="*/ 1130884 w 1470522"/>
                <a:gd name="connsiteY14" fmla="*/ 753923 h 1470522"/>
                <a:gd name="connsiteX15" fmla="*/ 1093561 w 1470522"/>
                <a:gd name="connsiteY15" fmla="*/ 753923 h 1470522"/>
                <a:gd name="connsiteX16" fmla="*/ 753923 w 1470522"/>
                <a:gd name="connsiteY16" fmla="*/ 1093561 h 1470522"/>
                <a:gd name="connsiteX17" fmla="*/ 1093561 w 1470522"/>
                <a:gd name="connsiteY17" fmla="*/ 753923 h 1470522"/>
                <a:gd name="connsiteX18" fmla="*/ 376961 w 1470522"/>
                <a:gd name="connsiteY18" fmla="*/ 753923 h 1470522"/>
                <a:gd name="connsiteX19" fmla="*/ 716599 w 1470522"/>
                <a:gd name="connsiteY19" fmla="*/ 1093561 h 1470522"/>
                <a:gd name="connsiteX20" fmla="*/ 376961 w 1470522"/>
                <a:gd name="connsiteY20" fmla="*/ 753923 h 1470522"/>
                <a:gd name="connsiteX21" fmla="*/ 339638 w 1470522"/>
                <a:gd name="connsiteY21" fmla="*/ 753923 h 1470522"/>
                <a:gd name="connsiteX22" fmla="*/ 0 w 1470522"/>
                <a:gd name="connsiteY22" fmla="*/ 1093561 h 1470522"/>
                <a:gd name="connsiteX23" fmla="*/ 339638 w 1470522"/>
                <a:gd name="connsiteY23" fmla="*/ 753923 h 1470522"/>
                <a:gd name="connsiteX24" fmla="*/ 1470522 w 1470522"/>
                <a:gd name="connsiteY24" fmla="*/ 376961 h 1470522"/>
                <a:gd name="connsiteX25" fmla="*/ 1130884 w 1470522"/>
                <a:gd name="connsiteY25" fmla="*/ 716599 h 1470522"/>
                <a:gd name="connsiteX26" fmla="*/ 1470522 w 1470522"/>
                <a:gd name="connsiteY26" fmla="*/ 376961 h 1470522"/>
                <a:gd name="connsiteX27" fmla="*/ 753923 w 1470522"/>
                <a:gd name="connsiteY27" fmla="*/ 376961 h 1470522"/>
                <a:gd name="connsiteX28" fmla="*/ 1093561 w 1470522"/>
                <a:gd name="connsiteY28" fmla="*/ 716599 h 1470522"/>
                <a:gd name="connsiteX29" fmla="*/ 753923 w 1470522"/>
                <a:gd name="connsiteY29" fmla="*/ 376961 h 1470522"/>
                <a:gd name="connsiteX30" fmla="*/ 716599 w 1470522"/>
                <a:gd name="connsiteY30" fmla="*/ 376961 h 1470522"/>
                <a:gd name="connsiteX31" fmla="*/ 376961 w 1470522"/>
                <a:gd name="connsiteY31" fmla="*/ 716599 h 1470522"/>
                <a:gd name="connsiteX32" fmla="*/ 716599 w 1470522"/>
                <a:gd name="connsiteY32" fmla="*/ 376961 h 1470522"/>
                <a:gd name="connsiteX33" fmla="*/ 0 w 1470522"/>
                <a:gd name="connsiteY33" fmla="*/ 376961 h 1470522"/>
                <a:gd name="connsiteX34" fmla="*/ 339638 w 1470522"/>
                <a:gd name="connsiteY34" fmla="*/ 716599 h 1470522"/>
                <a:gd name="connsiteX35" fmla="*/ 0 w 1470522"/>
                <a:gd name="connsiteY35" fmla="*/ 376961 h 1470522"/>
                <a:gd name="connsiteX36" fmla="*/ 1130884 w 1470522"/>
                <a:gd name="connsiteY36" fmla="*/ 0 h 1470522"/>
                <a:gd name="connsiteX37" fmla="*/ 1470522 w 1470522"/>
                <a:gd name="connsiteY37" fmla="*/ 339638 h 1470522"/>
                <a:gd name="connsiteX38" fmla="*/ 1130884 w 1470522"/>
                <a:gd name="connsiteY38" fmla="*/ 0 h 1470522"/>
                <a:gd name="connsiteX39" fmla="*/ 1093561 w 1470522"/>
                <a:gd name="connsiteY39" fmla="*/ 0 h 1470522"/>
                <a:gd name="connsiteX40" fmla="*/ 753923 w 1470522"/>
                <a:gd name="connsiteY40" fmla="*/ 339638 h 1470522"/>
                <a:gd name="connsiteX41" fmla="*/ 1093561 w 1470522"/>
                <a:gd name="connsiteY41" fmla="*/ 0 h 1470522"/>
                <a:gd name="connsiteX42" fmla="*/ 376961 w 1470522"/>
                <a:gd name="connsiteY42" fmla="*/ 0 h 1470522"/>
                <a:gd name="connsiteX43" fmla="*/ 716599 w 1470522"/>
                <a:gd name="connsiteY43" fmla="*/ 339638 h 1470522"/>
                <a:gd name="connsiteX44" fmla="*/ 376961 w 1470522"/>
                <a:gd name="connsiteY44" fmla="*/ 0 h 1470522"/>
                <a:gd name="connsiteX45" fmla="*/ 339638 w 1470522"/>
                <a:gd name="connsiteY45" fmla="*/ 0 h 1470522"/>
                <a:gd name="connsiteX46" fmla="*/ 0 w 1470522"/>
                <a:gd name="connsiteY46" fmla="*/ 339638 h 1470522"/>
                <a:gd name="connsiteX47" fmla="*/ 339638 w 1470522"/>
                <a:gd name="connsiteY47" fmla="*/ 0 h 1470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1470522" h="1470522">
                  <a:moveTo>
                    <a:pt x="1470522" y="1130884"/>
                  </a:moveTo>
                  <a:cubicBezTo>
                    <a:pt x="1470522" y="1318461"/>
                    <a:pt x="1318461" y="1470522"/>
                    <a:pt x="1130884" y="1470522"/>
                  </a:cubicBezTo>
                  <a:cubicBezTo>
                    <a:pt x="1130884" y="1282945"/>
                    <a:pt x="1282945" y="1130884"/>
                    <a:pt x="1470522" y="1130884"/>
                  </a:cubicBezTo>
                  <a:close/>
                  <a:moveTo>
                    <a:pt x="753923" y="1130884"/>
                  </a:moveTo>
                  <a:cubicBezTo>
                    <a:pt x="941500" y="1130884"/>
                    <a:pt x="1093561" y="1282945"/>
                    <a:pt x="1093561" y="1470522"/>
                  </a:cubicBezTo>
                  <a:cubicBezTo>
                    <a:pt x="905984" y="1470522"/>
                    <a:pt x="753923" y="1318461"/>
                    <a:pt x="753923" y="1130884"/>
                  </a:cubicBezTo>
                  <a:close/>
                  <a:moveTo>
                    <a:pt x="716599" y="1130884"/>
                  </a:moveTo>
                  <a:cubicBezTo>
                    <a:pt x="716599" y="1318461"/>
                    <a:pt x="564538" y="1470522"/>
                    <a:pt x="376961" y="1470522"/>
                  </a:cubicBezTo>
                  <a:cubicBezTo>
                    <a:pt x="376961" y="1282945"/>
                    <a:pt x="529022" y="1130884"/>
                    <a:pt x="716599" y="1130884"/>
                  </a:cubicBezTo>
                  <a:close/>
                  <a:moveTo>
                    <a:pt x="0" y="1130884"/>
                  </a:moveTo>
                  <a:cubicBezTo>
                    <a:pt x="187577" y="1130884"/>
                    <a:pt x="339638" y="1282945"/>
                    <a:pt x="339638" y="1470522"/>
                  </a:cubicBezTo>
                  <a:cubicBezTo>
                    <a:pt x="152061" y="1470522"/>
                    <a:pt x="0" y="1318461"/>
                    <a:pt x="0" y="1130884"/>
                  </a:cubicBezTo>
                  <a:close/>
                  <a:moveTo>
                    <a:pt x="1130884" y="753923"/>
                  </a:moveTo>
                  <a:cubicBezTo>
                    <a:pt x="1318461" y="753923"/>
                    <a:pt x="1470522" y="905984"/>
                    <a:pt x="1470522" y="1093561"/>
                  </a:cubicBezTo>
                  <a:cubicBezTo>
                    <a:pt x="1282945" y="1093561"/>
                    <a:pt x="1130884" y="941500"/>
                    <a:pt x="1130884" y="753923"/>
                  </a:cubicBezTo>
                  <a:close/>
                  <a:moveTo>
                    <a:pt x="1093561" y="753923"/>
                  </a:moveTo>
                  <a:cubicBezTo>
                    <a:pt x="1093561" y="941500"/>
                    <a:pt x="941500" y="1093561"/>
                    <a:pt x="753923" y="1093561"/>
                  </a:cubicBezTo>
                  <a:cubicBezTo>
                    <a:pt x="753923" y="905984"/>
                    <a:pt x="905984" y="753923"/>
                    <a:pt x="1093561" y="753923"/>
                  </a:cubicBezTo>
                  <a:close/>
                  <a:moveTo>
                    <a:pt x="376961" y="753923"/>
                  </a:moveTo>
                  <a:cubicBezTo>
                    <a:pt x="564538" y="753923"/>
                    <a:pt x="716599" y="905984"/>
                    <a:pt x="716599" y="1093561"/>
                  </a:cubicBezTo>
                  <a:cubicBezTo>
                    <a:pt x="529022" y="1093561"/>
                    <a:pt x="376961" y="941500"/>
                    <a:pt x="376961" y="753923"/>
                  </a:cubicBezTo>
                  <a:close/>
                  <a:moveTo>
                    <a:pt x="339638" y="753923"/>
                  </a:moveTo>
                  <a:cubicBezTo>
                    <a:pt x="339638" y="941500"/>
                    <a:pt x="187577" y="1093561"/>
                    <a:pt x="0" y="1093561"/>
                  </a:cubicBezTo>
                  <a:cubicBezTo>
                    <a:pt x="0" y="905984"/>
                    <a:pt x="152061" y="753923"/>
                    <a:pt x="339638" y="753923"/>
                  </a:cubicBezTo>
                  <a:close/>
                  <a:moveTo>
                    <a:pt x="1470522" y="376961"/>
                  </a:moveTo>
                  <a:cubicBezTo>
                    <a:pt x="1470522" y="564538"/>
                    <a:pt x="1318461" y="716599"/>
                    <a:pt x="1130884" y="716599"/>
                  </a:cubicBezTo>
                  <a:cubicBezTo>
                    <a:pt x="1130884" y="529022"/>
                    <a:pt x="1282945" y="376961"/>
                    <a:pt x="1470522" y="376961"/>
                  </a:cubicBezTo>
                  <a:close/>
                  <a:moveTo>
                    <a:pt x="753923" y="376961"/>
                  </a:moveTo>
                  <a:cubicBezTo>
                    <a:pt x="941500" y="376961"/>
                    <a:pt x="1093561" y="529022"/>
                    <a:pt x="1093561" y="716599"/>
                  </a:cubicBezTo>
                  <a:cubicBezTo>
                    <a:pt x="905984" y="716599"/>
                    <a:pt x="753923" y="564538"/>
                    <a:pt x="753923" y="376961"/>
                  </a:cubicBezTo>
                  <a:close/>
                  <a:moveTo>
                    <a:pt x="716599" y="376961"/>
                  </a:moveTo>
                  <a:cubicBezTo>
                    <a:pt x="716599" y="564538"/>
                    <a:pt x="564538" y="716599"/>
                    <a:pt x="376961" y="716599"/>
                  </a:cubicBezTo>
                  <a:cubicBezTo>
                    <a:pt x="376961" y="529022"/>
                    <a:pt x="529022" y="376961"/>
                    <a:pt x="716599" y="376961"/>
                  </a:cubicBezTo>
                  <a:close/>
                  <a:moveTo>
                    <a:pt x="0" y="376961"/>
                  </a:moveTo>
                  <a:cubicBezTo>
                    <a:pt x="187577" y="376961"/>
                    <a:pt x="339638" y="529022"/>
                    <a:pt x="339638" y="716599"/>
                  </a:cubicBezTo>
                  <a:cubicBezTo>
                    <a:pt x="152061" y="716599"/>
                    <a:pt x="0" y="564538"/>
                    <a:pt x="0" y="376961"/>
                  </a:cubicBezTo>
                  <a:close/>
                  <a:moveTo>
                    <a:pt x="1130884" y="0"/>
                  </a:moveTo>
                  <a:cubicBezTo>
                    <a:pt x="1318461" y="0"/>
                    <a:pt x="1470522" y="152061"/>
                    <a:pt x="1470522" y="339638"/>
                  </a:cubicBezTo>
                  <a:cubicBezTo>
                    <a:pt x="1282945" y="339638"/>
                    <a:pt x="1130884" y="187577"/>
                    <a:pt x="1130884" y="0"/>
                  </a:cubicBezTo>
                  <a:close/>
                  <a:moveTo>
                    <a:pt x="1093561" y="0"/>
                  </a:moveTo>
                  <a:cubicBezTo>
                    <a:pt x="1093561" y="187577"/>
                    <a:pt x="941500" y="339638"/>
                    <a:pt x="753923" y="339638"/>
                  </a:cubicBezTo>
                  <a:cubicBezTo>
                    <a:pt x="753923" y="152061"/>
                    <a:pt x="905984" y="0"/>
                    <a:pt x="1093561" y="0"/>
                  </a:cubicBezTo>
                  <a:close/>
                  <a:moveTo>
                    <a:pt x="376961" y="0"/>
                  </a:moveTo>
                  <a:cubicBezTo>
                    <a:pt x="564538" y="0"/>
                    <a:pt x="716599" y="152061"/>
                    <a:pt x="716599" y="339638"/>
                  </a:cubicBezTo>
                  <a:cubicBezTo>
                    <a:pt x="529022" y="339638"/>
                    <a:pt x="376961" y="187577"/>
                    <a:pt x="376961" y="0"/>
                  </a:cubicBezTo>
                  <a:close/>
                  <a:moveTo>
                    <a:pt x="339638" y="0"/>
                  </a:moveTo>
                  <a:cubicBezTo>
                    <a:pt x="339638" y="187577"/>
                    <a:pt x="187577" y="339638"/>
                    <a:pt x="0" y="339638"/>
                  </a:cubicBezTo>
                  <a:cubicBezTo>
                    <a:pt x="0" y="152061"/>
                    <a:pt x="152061" y="0"/>
                    <a:pt x="339638" y="0"/>
                  </a:cubicBezTo>
                  <a:close/>
                </a:path>
              </a:pathLst>
            </a:custGeom>
            <a:solidFill>
              <a:srgbClr val="C000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8" name="グループ化 177">
            <a:extLst>
              <a:ext uri="{FF2B5EF4-FFF2-40B4-BE49-F238E27FC236}">
                <a16:creationId xmlns:a16="http://schemas.microsoft.com/office/drawing/2014/main" id="{F84B0C4F-801B-40C1-94F7-945CDED58D84}"/>
              </a:ext>
            </a:extLst>
          </p:cNvPr>
          <p:cNvGrpSpPr/>
          <p:nvPr/>
        </p:nvGrpSpPr>
        <p:grpSpPr>
          <a:xfrm>
            <a:off x="6002859" y="4938589"/>
            <a:ext cx="1507846" cy="1507846"/>
            <a:chOff x="629728" y="3902579"/>
            <a:chExt cx="1507846" cy="1507846"/>
          </a:xfrm>
        </p:grpSpPr>
        <p:sp>
          <p:nvSpPr>
            <p:cNvPr id="179" name="正方形/長方形 178">
              <a:extLst>
                <a:ext uri="{FF2B5EF4-FFF2-40B4-BE49-F238E27FC236}">
                  <a16:creationId xmlns:a16="http://schemas.microsoft.com/office/drawing/2014/main" id="{90F0322C-A996-46F2-8C9E-429F18D81E97}"/>
                </a:ext>
              </a:extLst>
            </p:cNvPr>
            <p:cNvSpPr/>
            <p:nvPr/>
          </p:nvSpPr>
          <p:spPr>
            <a:xfrm>
              <a:off x="629728" y="3902579"/>
              <a:ext cx="1507846" cy="1507846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" name="フリーフォーム: 図形 179">
              <a:extLst>
                <a:ext uri="{FF2B5EF4-FFF2-40B4-BE49-F238E27FC236}">
                  <a16:creationId xmlns:a16="http://schemas.microsoft.com/office/drawing/2014/main" id="{5B1F4E21-FF38-4EE5-AB64-7B04CD5DFB08}"/>
                </a:ext>
              </a:extLst>
            </p:cNvPr>
            <p:cNvSpPr/>
            <p:nvPr/>
          </p:nvSpPr>
          <p:spPr>
            <a:xfrm>
              <a:off x="648390" y="3921241"/>
              <a:ext cx="1470522" cy="1470522"/>
            </a:xfrm>
            <a:custGeom>
              <a:avLst/>
              <a:gdLst>
                <a:gd name="connsiteX0" fmla="*/ 1470522 w 1470522"/>
                <a:gd name="connsiteY0" fmla="*/ 1130884 h 1470522"/>
                <a:gd name="connsiteX1" fmla="*/ 1130884 w 1470522"/>
                <a:gd name="connsiteY1" fmla="*/ 1470522 h 1470522"/>
                <a:gd name="connsiteX2" fmla="*/ 1470522 w 1470522"/>
                <a:gd name="connsiteY2" fmla="*/ 1130884 h 1470522"/>
                <a:gd name="connsiteX3" fmla="*/ 753923 w 1470522"/>
                <a:gd name="connsiteY3" fmla="*/ 1130884 h 1470522"/>
                <a:gd name="connsiteX4" fmla="*/ 1093561 w 1470522"/>
                <a:gd name="connsiteY4" fmla="*/ 1470522 h 1470522"/>
                <a:gd name="connsiteX5" fmla="*/ 753923 w 1470522"/>
                <a:gd name="connsiteY5" fmla="*/ 1130884 h 1470522"/>
                <a:gd name="connsiteX6" fmla="*/ 716599 w 1470522"/>
                <a:gd name="connsiteY6" fmla="*/ 1130884 h 1470522"/>
                <a:gd name="connsiteX7" fmla="*/ 376961 w 1470522"/>
                <a:gd name="connsiteY7" fmla="*/ 1470522 h 1470522"/>
                <a:gd name="connsiteX8" fmla="*/ 716599 w 1470522"/>
                <a:gd name="connsiteY8" fmla="*/ 1130884 h 1470522"/>
                <a:gd name="connsiteX9" fmla="*/ 0 w 1470522"/>
                <a:gd name="connsiteY9" fmla="*/ 1130884 h 1470522"/>
                <a:gd name="connsiteX10" fmla="*/ 339638 w 1470522"/>
                <a:gd name="connsiteY10" fmla="*/ 1470522 h 1470522"/>
                <a:gd name="connsiteX11" fmla="*/ 0 w 1470522"/>
                <a:gd name="connsiteY11" fmla="*/ 1130884 h 1470522"/>
                <a:gd name="connsiteX12" fmla="*/ 1130884 w 1470522"/>
                <a:gd name="connsiteY12" fmla="*/ 753923 h 1470522"/>
                <a:gd name="connsiteX13" fmla="*/ 1470522 w 1470522"/>
                <a:gd name="connsiteY13" fmla="*/ 1093561 h 1470522"/>
                <a:gd name="connsiteX14" fmla="*/ 1130884 w 1470522"/>
                <a:gd name="connsiteY14" fmla="*/ 753923 h 1470522"/>
                <a:gd name="connsiteX15" fmla="*/ 1093561 w 1470522"/>
                <a:gd name="connsiteY15" fmla="*/ 753923 h 1470522"/>
                <a:gd name="connsiteX16" fmla="*/ 753923 w 1470522"/>
                <a:gd name="connsiteY16" fmla="*/ 1093561 h 1470522"/>
                <a:gd name="connsiteX17" fmla="*/ 1093561 w 1470522"/>
                <a:gd name="connsiteY17" fmla="*/ 753923 h 1470522"/>
                <a:gd name="connsiteX18" fmla="*/ 376961 w 1470522"/>
                <a:gd name="connsiteY18" fmla="*/ 753923 h 1470522"/>
                <a:gd name="connsiteX19" fmla="*/ 716599 w 1470522"/>
                <a:gd name="connsiteY19" fmla="*/ 1093561 h 1470522"/>
                <a:gd name="connsiteX20" fmla="*/ 376961 w 1470522"/>
                <a:gd name="connsiteY20" fmla="*/ 753923 h 1470522"/>
                <a:gd name="connsiteX21" fmla="*/ 339638 w 1470522"/>
                <a:gd name="connsiteY21" fmla="*/ 753923 h 1470522"/>
                <a:gd name="connsiteX22" fmla="*/ 0 w 1470522"/>
                <a:gd name="connsiteY22" fmla="*/ 1093561 h 1470522"/>
                <a:gd name="connsiteX23" fmla="*/ 339638 w 1470522"/>
                <a:gd name="connsiteY23" fmla="*/ 753923 h 1470522"/>
                <a:gd name="connsiteX24" fmla="*/ 1470522 w 1470522"/>
                <a:gd name="connsiteY24" fmla="*/ 376961 h 1470522"/>
                <a:gd name="connsiteX25" fmla="*/ 1130884 w 1470522"/>
                <a:gd name="connsiteY25" fmla="*/ 716599 h 1470522"/>
                <a:gd name="connsiteX26" fmla="*/ 1470522 w 1470522"/>
                <a:gd name="connsiteY26" fmla="*/ 376961 h 1470522"/>
                <a:gd name="connsiteX27" fmla="*/ 753923 w 1470522"/>
                <a:gd name="connsiteY27" fmla="*/ 376961 h 1470522"/>
                <a:gd name="connsiteX28" fmla="*/ 1093561 w 1470522"/>
                <a:gd name="connsiteY28" fmla="*/ 716599 h 1470522"/>
                <a:gd name="connsiteX29" fmla="*/ 753923 w 1470522"/>
                <a:gd name="connsiteY29" fmla="*/ 376961 h 1470522"/>
                <a:gd name="connsiteX30" fmla="*/ 716599 w 1470522"/>
                <a:gd name="connsiteY30" fmla="*/ 376961 h 1470522"/>
                <a:gd name="connsiteX31" fmla="*/ 376961 w 1470522"/>
                <a:gd name="connsiteY31" fmla="*/ 716599 h 1470522"/>
                <a:gd name="connsiteX32" fmla="*/ 716599 w 1470522"/>
                <a:gd name="connsiteY32" fmla="*/ 376961 h 1470522"/>
                <a:gd name="connsiteX33" fmla="*/ 0 w 1470522"/>
                <a:gd name="connsiteY33" fmla="*/ 376961 h 1470522"/>
                <a:gd name="connsiteX34" fmla="*/ 339638 w 1470522"/>
                <a:gd name="connsiteY34" fmla="*/ 716599 h 1470522"/>
                <a:gd name="connsiteX35" fmla="*/ 0 w 1470522"/>
                <a:gd name="connsiteY35" fmla="*/ 376961 h 1470522"/>
                <a:gd name="connsiteX36" fmla="*/ 1130884 w 1470522"/>
                <a:gd name="connsiteY36" fmla="*/ 0 h 1470522"/>
                <a:gd name="connsiteX37" fmla="*/ 1470522 w 1470522"/>
                <a:gd name="connsiteY37" fmla="*/ 339638 h 1470522"/>
                <a:gd name="connsiteX38" fmla="*/ 1130884 w 1470522"/>
                <a:gd name="connsiteY38" fmla="*/ 0 h 1470522"/>
                <a:gd name="connsiteX39" fmla="*/ 1093561 w 1470522"/>
                <a:gd name="connsiteY39" fmla="*/ 0 h 1470522"/>
                <a:gd name="connsiteX40" fmla="*/ 753923 w 1470522"/>
                <a:gd name="connsiteY40" fmla="*/ 339638 h 1470522"/>
                <a:gd name="connsiteX41" fmla="*/ 1093561 w 1470522"/>
                <a:gd name="connsiteY41" fmla="*/ 0 h 1470522"/>
                <a:gd name="connsiteX42" fmla="*/ 376961 w 1470522"/>
                <a:gd name="connsiteY42" fmla="*/ 0 h 1470522"/>
                <a:gd name="connsiteX43" fmla="*/ 716599 w 1470522"/>
                <a:gd name="connsiteY43" fmla="*/ 339638 h 1470522"/>
                <a:gd name="connsiteX44" fmla="*/ 376961 w 1470522"/>
                <a:gd name="connsiteY44" fmla="*/ 0 h 1470522"/>
                <a:gd name="connsiteX45" fmla="*/ 339638 w 1470522"/>
                <a:gd name="connsiteY45" fmla="*/ 0 h 1470522"/>
                <a:gd name="connsiteX46" fmla="*/ 0 w 1470522"/>
                <a:gd name="connsiteY46" fmla="*/ 339638 h 1470522"/>
                <a:gd name="connsiteX47" fmla="*/ 339638 w 1470522"/>
                <a:gd name="connsiteY47" fmla="*/ 0 h 1470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1470522" h="1470522">
                  <a:moveTo>
                    <a:pt x="1470522" y="1130884"/>
                  </a:moveTo>
                  <a:cubicBezTo>
                    <a:pt x="1470522" y="1318461"/>
                    <a:pt x="1318461" y="1470522"/>
                    <a:pt x="1130884" y="1470522"/>
                  </a:cubicBezTo>
                  <a:cubicBezTo>
                    <a:pt x="1130884" y="1282945"/>
                    <a:pt x="1282945" y="1130884"/>
                    <a:pt x="1470522" y="1130884"/>
                  </a:cubicBezTo>
                  <a:close/>
                  <a:moveTo>
                    <a:pt x="753923" y="1130884"/>
                  </a:moveTo>
                  <a:cubicBezTo>
                    <a:pt x="941500" y="1130884"/>
                    <a:pt x="1093561" y="1282945"/>
                    <a:pt x="1093561" y="1470522"/>
                  </a:cubicBezTo>
                  <a:cubicBezTo>
                    <a:pt x="905984" y="1470522"/>
                    <a:pt x="753923" y="1318461"/>
                    <a:pt x="753923" y="1130884"/>
                  </a:cubicBezTo>
                  <a:close/>
                  <a:moveTo>
                    <a:pt x="716599" y="1130884"/>
                  </a:moveTo>
                  <a:cubicBezTo>
                    <a:pt x="716599" y="1318461"/>
                    <a:pt x="564538" y="1470522"/>
                    <a:pt x="376961" y="1470522"/>
                  </a:cubicBezTo>
                  <a:cubicBezTo>
                    <a:pt x="376961" y="1282945"/>
                    <a:pt x="529022" y="1130884"/>
                    <a:pt x="716599" y="1130884"/>
                  </a:cubicBezTo>
                  <a:close/>
                  <a:moveTo>
                    <a:pt x="0" y="1130884"/>
                  </a:moveTo>
                  <a:cubicBezTo>
                    <a:pt x="187577" y="1130884"/>
                    <a:pt x="339638" y="1282945"/>
                    <a:pt x="339638" y="1470522"/>
                  </a:cubicBezTo>
                  <a:cubicBezTo>
                    <a:pt x="152061" y="1470522"/>
                    <a:pt x="0" y="1318461"/>
                    <a:pt x="0" y="1130884"/>
                  </a:cubicBezTo>
                  <a:close/>
                  <a:moveTo>
                    <a:pt x="1130884" y="753923"/>
                  </a:moveTo>
                  <a:cubicBezTo>
                    <a:pt x="1318461" y="753923"/>
                    <a:pt x="1470522" y="905984"/>
                    <a:pt x="1470522" y="1093561"/>
                  </a:cubicBezTo>
                  <a:cubicBezTo>
                    <a:pt x="1282945" y="1093561"/>
                    <a:pt x="1130884" y="941500"/>
                    <a:pt x="1130884" y="753923"/>
                  </a:cubicBezTo>
                  <a:close/>
                  <a:moveTo>
                    <a:pt x="1093561" y="753923"/>
                  </a:moveTo>
                  <a:cubicBezTo>
                    <a:pt x="1093561" y="941500"/>
                    <a:pt x="941500" y="1093561"/>
                    <a:pt x="753923" y="1093561"/>
                  </a:cubicBezTo>
                  <a:cubicBezTo>
                    <a:pt x="753923" y="905984"/>
                    <a:pt x="905984" y="753923"/>
                    <a:pt x="1093561" y="753923"/>
                  </a:cubicBezTo>
                  <a:close/>
                  <a:moveTo>
                    <a:pt x="376961" y="753923"/>
                  </a:moveTo>
                  <a:cubicBezTo>
                    <a:pt x="564538" y="753923"/>
                    <a:pt x="716599" y="905984"/>
                    <a:pt x="716599" y="1093561"/>
                  </a:cubicBezTo>
                  <a:cubicBezTo>
                    <a:pt x="529022" y="1093561"/>
                    <a:pt x="376961" y="941500"/>
                    <a:pt x="376961" y="753923"/>
                  </a:cubicBezTo>
                  <a:close/>
                  <a:moveTo>
                    <a:pt x="339638" y="753923"/>
                  </a:moveTo>
                  <a:cubicBezTo>
                    <a:pt x="339638" y="941500"/>
                    <a:pt x="187577" y="1093561"/>
                    <a:pt x="0" y="1093561"/>
                  </a:cubicBezTo>
                  <a:cubicBezTo>
                    <a:pt x="0" y="905984"/>
                    <a:pt x="152061" y="753923"/>
                    <a:pt x="339638" y="753923"/>
                  </a:cubicBezTo>
                  <a:close/>
                  <a:moveTo>
                    <a:pt x="1470522" y="376961"/>
                  </a:moveTo>
                  <a:cubicBezTo>
                    <a:pt x="1470522" y="564538"/>
                    <a:pt x="1318461" y="716599"/>
                    <a:pt x="1130884" y="716599"/>
                  </a:cubicBezTo>
                  <a:cubicBezTo>
                    <a:pt x="1130884" y="529022"/>
                    <a:pt x="1282945" y="376961"/>
                    <a:pt x="1470522" y="376961"/>
                  </a:cubicBezTo>
                  <a:close/>
                  <a:moveTo>
                    <a:pt x="753923" y="376961"/>
                  </a:moveTo>
                  <a:cubicBezTo>
                    <a:pt x="941500" y="376961"/>
                    <a:pt x="1093561" y="529022"/>
                    <a:pt x="1093561" y="716599"/>
                  </a:cubicBezTo>
                  <a:cubicBezTo>
                    <a:pt x="905984" y="716599"/>
                    <a:pt x="753923" y="564538"/>
                    <a:pt x="753923" y="376961"/>
                  </a:cubicBezTo>
                  <a:close/>
                  <a:moveTo>
                    <a:pt x="716599" y="376961"/>
                  </a:moveTo>
                  <a:cubicBezTo>
                    <a:pt x="716599" y="564538"/>
                    <a:pt x="564538" y="716599"/>
                    <a:pt x="376961" y="716599"/>
                  </a:cubicBezTo>
                  <a:cubicBezTo>
                    <a:pt x="376961" y="529022"/>
                    <a:pt x="529022" y="376961"/>
                    <a:pt x="716599" y="376961"/>
                  </a:cubicBezTo>
                  <a:close/>
                  <a:moveTo>
                    <a:pt x="0" y="376961"/>
                  </a:moveTo>
                  <a:cubicBezTo>
                    <a:pt x="187577" y="376961"/>
                    <a:pt x="339638" y="529022"/>
                    <a:pt x="339638" y="716599"/>
                  </a:cubicBezTo>
                  <a:cubicBezTo>
                    <a:pt x="152061" y="716599"/>
                    <a:pt x="0" y="564538"/>
                    <a:pt x="0" y="376961"/>
                  </a:cubicBezTo>
                  <a:close/>
                  <a:moveTo>
                    <a:pt x="1130884" y="0"/>
                  </a:moveTo>
                  <a:cubicBezTo>
                    <a:pt x="1318461" y="0"/>
                    <a:pt x="1470522" y="152061"/>
                    <a:pt x="1470522" y="339638"/>
                  </a:cubicBezTo>
                  <a:cubicBezTo>
                    <a:pt x="1282945" y="339638"/>
                    <a:pt x="1130884" y="187577"/>
                    <a:pt x="1130884" y="0"/>
                  </a:cubicBezTo>
                  <a:close/>
                  <a:moveTo>
                    <a:pt x="1093561" y="0"/>
                  </a:moveTo>
                  <a:cubicBezTo>
                    <a:pt x="1093561" y="187577"/>
                    <a:pt x="941500" y="339638"/>
                    <a:pt x="753923" y="339638"/>
                  </a:cubicBezTo>
                  <a:cubicBezTo>
                    <a:pt x="753923" y="152061"/>
                    <a:pt x="905984" y="0"/>
                    <a:pt x="1093561" y="0"/>
                  </a:cubicBezTo>
                  <a:close/>
                  <a:moveTo>
                    <a:pt x="376961" y="0"/>
                  </a:moveTo>
                  <a:cubicBezTo>
                    <a:pt x="564538" y="0"/>
                    <a:pt x="716599" y="152061"/>
                    <a:pt x="716599" y="339638"/>
                  </a:cubicBezTo>
                  <a:cubicBezTo>
                    <a:pt x="529022" y="339638"/>
                    <a:pt x="376961" y="187577"/>
                    <a:pt x="376961" y="0"/>
                  </a:cubicBezTo>
                  <a:close/>
                  <a:moveTo>
                    <a:pt x="339638" y="0"/>
                  </a:moveTo>
                  <a:cubicBezTo>
                    <a:pt x="339638" y="187577"/>
                    <a:pt x="187577" y="339638"/>
                    <a:pt x="0" y="339638"/>
                  </a:cubicBezTo>
                  <a:cubicBezTo>
                    <a:pt x="0" y="152061"/>
                    <a:pt x="152061" y="0"/>
                    <a:pt x="339638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 w="28575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1" name="グループ化 180">
            <a:extLst>
              <a:ext uri="{FF2B5EF4-FFF2-40B4-BE49-F238E27FC236}">
                <a16:creationId xmlns:a16="http://schemas.microsoft.com/office/drawing/2014/main" id="{C1F5218D-2BDA-478C-A1C2-335A647C3C8C}"/>
              </a:ext>
            </a:extLst>
          </p:cNvPr>
          <p:cNvGrpSpPr/>
          <p:nvPr/>
        </p:nvGrpSpPr>
        <p:grpSpPr>
          <a:xfrm>
            <a:off x="6018737" y="2893275"/>
            <a:ext cx="1507846" cy="1507846"/>
            <a:chOff x="2401378" y="3902579"/>
            <a:chExt cx="1507846" cy="1507846"/>
          </a:xfrm>
        </p:grpSpPr>
        <p:sp>
          <p:nvSpPr>
            <p:cNvPr id="182" name="正方形/長方形 181">
              <a:extLst>
                <a:ext uri="{FF2B5EF4-FFF2-40B4-BE49-F238E27FC236}">
                  <a16:creationId xmlns:a16="http://schemas.microsoft.com/office/drawing/2014/main" id="{485F6A2F-AC39-46B7-9B55-43C3D537E304}"/>
                </a:ext>
              </a:extLst>
            </p:cNvPr>
            <p:cNvSpPr/>
            <p:nvPr/>
          </p:nvSpPr>
          <p:spPr>
            <a:xfrm>
              <a:off x="2401378" y="3902579"/>
              <a:ext cx="1507846" cy="1507846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3" name="フリーフォーム: 図形 182">
              <a:extLst>
                <a:ext uri="{FF2B5EF4-FFF2-40B4-BE49-F238E27FC236}">
                  <a16:creationId xmlns:a16="http://schemas.microsoft.com/office/drawing/2014/main" id="{1596477E-2657-4F05-A7B3-154275DC0883}"/>
                </a:ext>
              </a:extLst>
            </p:cNvPr>
            <p:cNvSpPr/>
            <p:nvPr/>
          </p:nvSpPr>
          <p:spPr>
            <a:xfrm>
              <a:off x="2420040" y="3921241"/>
              <a:ext cx="1470522" cy="1470522"/>
            </a:xfrm>
            <a:custGeom>
              <a:avLst/>
              <a:gdLst>
                <a:gd name="connsiteX0" fmla="*/ 1470522 w 1470522"/>
                <a:gd name="connsiteY0" fmla="*/ 1130884 h 1470522"/>
                <a:gd name="connsiteX1" fmla="*/ 1130884 w 1470522"/>
                <a:gd name="connsiteY1" fmla="*/ 1470522 h 1470522"/>
                <a:gd name="connsiteX2" fmla="*/ 1470522 w 1470522"/>
                <a:gd name="connsiteY2" fmla="*/ 1130884 h 1470522"/>
                <a:gd name="connsiteX3" fmla="*/ 753923 w 1470522"/>
                <a:gd name="connsiteY3" fmla="*/ 1130884 h 1470522"/>
                <a:gd name="connsiteX4" fmla="*/ 1093561 w 1470522"/>
                <a:gd name="connsiteY4" fmla="*/ 1470522 h 1470522"/>
                <a:gd name="connsiteX5" fmla="*/ 753923 w 1470522"/>
                <a:gd name="connsiteY5" fmla="*/ 1130884 h 1470522"/>
                <a:gd name="connsiteX6" fmla="*/ 716599 w 1470522"/>
                <a:gd name="connsiteY6" fmla="*/ 1130884 h 1470522"/>
                <a:gd name="connsiteX7" fmla="*/ 376961 w 1470522"/>
                <a:gd name="connsiteY7" fmla="*/ 1470522 h 1470522"/>
                <a:gd name="connsiteX8" fmla="*/ 716599 w 1470522"/>
                <a:gd name="connsiteY8" fmla="*/ 1130884 h 1470522"/>
                <a:gd name="connsiteX9" fmla="*/ 0 w 1470522"/>
                <a:gd name="connsiteY9" fmla="*/ 1130884 h 1470522"/>
                <a:gd name="connsiteX10" fmla="*/ 339638 w 1470522"/>
                <a:gd name="connsiteY10" fmla="*/ 1470522 h 1470522"/>
                <a:gd name="connsiteX11" fmla="*/ 0 w 1470522"/>
                <a:gd name="connsiteY11" fmla="*/ 1130884 h 1470522"/>
                <a:gd name="connsiteX12" fmla="*/ 1130884 w 1470522"/>
                <a:gd name="connsiteY12" fmla="*/ 753923 h 1470522"/>
                <a:gd name="connsiteX13" fmla="*/ 1470522 w 1470522"/>
                <a:gd name="connsiteY13" fmla="*/ 1093561 h 1470522"/>
                <a:gd name="connsiteX14" fmla="*/ 1130884 w 1470522"/>
                <a:gd name="connsiteY14" fmla="*/ 753923 h 1470522"/>
                <a:gd name="connsiteX15" fmla="*/ 1093561 w 1470522"/>
                <a:gd name="connsiteY15" fmla="*/ 753923 h 1470522"/>
                <a:gd name="connsiteX16" fmla="*/ 753923 w 1470522"/>
                <a:gd name="connsiteY16" fmla="*/ 1093561 h 1470522"/>
                <a:gd name="connsiteX17" fmla="*/ 1093561 w 1470522"/>
                <a:gd name="connsiteY17" fmla="*/ 753923 h 1470522"/>
                <a:gd name="connsiteX18" fmla="*/ 376961 w 1470522"/>
                <a:gd name="connsiteY18" fmla="*/ 753923 h 1470522"/>
                <a:gd name="connsiteX19" fmla="*/ 716599 w 1470522"/>
                <a:gd name="connsiteY19" fmla="*/ 1093561 h 1470522"/>
                <a:gd name="connsiteX20" fmla="*/ 376961 w 1470522"/>
                <a:gd name="connsiteY20" fmla="*/ 753923 h 1470522"/>
                <a:gd name="connsiteX21" fmla="*/ 339638 w 1470522"/>
                <a:gd name="connsiteY21" fmla="*/ 753923 h 1470522"/>
                <a:gd name="connsiteX22" fmla="*/ 0 w 1470522"/>
                <a:gd name="connsiteY22" fmla="*/ 1093561 h 1470522"/>
                <a:gd name="connsiteX23" fmla="*/ 339638 w 1470522"/>
                <a:gd name="connsiteY23" fmla="*/ 753923 h 1470522"/>
                <a:gd name="connsiteX24" fmla="*/ 1470522 w 1470522"/>
                <a:gd name="connsiteY24" fmla="*/ 376961 h 1470522"/>
                <a:gd name="connsiteX25" fmla="*/ 1130884 w 1470522"/>
                <a:gd name="connsiteY25" fmla="*/ 716599 h 1470522"/>
                <a:gd name="connsiteX26" fmla="*/ 1470522 w 1470522"/>
                <a:gd name="connsiteY26" fmla="*/ 376961 h 1470522"/>
                <a:gd name="connsiteX27" fmla="*/ 753923 w 1470522"/>
                <a:gd name="connsiteY27" fmla="*/ 376961 h 1470522"/>
                <a:gd name="connsiteX28" fmla="*/ 1093561 w 1470522"/>
                <a:gd name="connsiteY28" fmla="*/ 716599 h 1470522"/>
                <a:gd name="connsiteX29" fmla="*/ 753923 w 1470522"/>
                <a:gd name="connsiteY29" fmla="*/ 376961 h 1470522"/>
                <a:gd name="connsiteX30" fmla="*/ 716599 w 1470522"/>
                <a:gd name="connsiteY30" fmla="*/ 376961 h 1470522"/>
                <a:gd name="connsiteX31" fmla="*/ 376961 w 1470522"/>
                <a:gd name="connsiteY31" fmla="*/ 716599 h 1470522"/>
                <a:gd name="connsiteX32" fmla="*/ 716599 w 1470522"/>
                <a:gd name="connsiteY32" fmla="*/ 376961 h 1470522"/>
                <a:gd name="connsiteX33" fmla="*/ 0 w 1470522"/>
                <a:gd name="connsiteY33" fmla="*/ 376961 h 1470522"/>
                <a:gd name="connsiteX34" fmla="*/ 339638 w 1470522"/>
                <a:gd name="connsiteY34" fmla="*/ 716599 h 1470522"/>
                <a:gd name="connsiteX35" fmla="*/ 0 w 1470522"/>
                <a:gd name="connsiteY35" fmla="*/ 376961 h 1470522"/>
                <a:gd name="connsiteX36" fmla="*/ 1130884 w 1470522"/>
                <a:gd name="connsiteY36" fmla="*/ 0 h 1470522"/>
                <a:gd name="connsiteX37" fmla="*/ 1470522 w 1470522"/>
                <a:gd name="connsiteY37" fmla="*/ 339638 h 1470522"/>
                <a:gd name="connsiteX38" fmla="*/ 1130884 w 1470522"/>
                <a:gd name="connsiteY38" fmla="*/ 0 h 1470522"/>
                <a:gd name="connsiteX39" fmla="*/ 1093561 w 1470522"/>
                <a:gd name="connsiteY39" fmla="*/ 0 h 1470522"/>
                <a:gd name="connsiteX40" fmla="*/ 753923 w 1470522"/>
                <a:gd name="connsiteY40" fmla="*/ 339638 h 1470522"/>
                <a:gd name="connsiteX41" fmla="*/ 1093561 w 1470522"/>
                <a:gd name="connsiteY41" fmla="*/ 0 h 1470522"/>
                <a:gd name="connsiteX42" fmla="*/ 376961 w 1470522"/>
                <a:gd name="connsiteY42" fmla="*/ 0 h 1470522"/>
                <a:gd name="connsiteX43" fmla="*/ 716599 w 1470522"/>
                <a:gd name="connsiteY43" fmla="*/ 339638 h 1470522"/>
                <a:gd name="connsiteX44" fmla="*/ 376961 w 1470522"/>
                <a:gd name="connsiteY44" fmla="*/ 0 h 1470522"/>
                <a:gd name="connsiteX45" fmla="*/ 339638 w 1470522"/>
                <a:gd name="connsiteY45" fmla="*/ 0 h 1470522"/>
                <a:gd name="connsiteX46" fmla="*/ 0 w 1470522"/>
                <a:gd name="connsiteY46" fmla="*/ 339638 h 1470522"/>
                <a:gd name="connsiteX47" fmla="*/ 339638 w 1470522"/>
                <a:gd name="connsiteY47" fmla="*/ 0 h 1470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1470522" h="1470522">
                  <a:moveTo>
                    <a:pt x="1470522" y="1130884"/>
                  </a:moveTo>
                  <a:cubicBezTo>
                    <a:pt x="1470522" y="1318461"/>
                    <a:pt x="1318461" y="1470522"/>
                    <a:pt x="1130884" y="1470522"/>
                  </a:cubicBezTo>
                  <a:cubicBezTo>
                    <a:pt x="1130884" y="1282945"/>
                    <a:pt x="1282945" y="1130884"/>
                    <a:pt x="1470522" y="1130884"/>
                  </a:cubicBezTo>
                  <a:close/>
                  <a:moveTo>
                    <a:pt x="753923" y="1130884"/>
                  </a:moveTo>
                  <a:cubicBezTo>
                    <a:pt x="941500" y="1130884"/>
                    <a:pt x="1093561" y="1282945"/>
                    <a:pt x="1093561" y="1470522"/>
                  </a:cubicBezTo>
                  <a:cubicBezTo>
                    <a:pt x="905984" y="1470522"/>
                    <a:pt x="753923" y="1318461"/>
                    <a:pt x="753923" y="1130884"/>
                  </a:cubicBezTo>
                  <a:close/>
                  <a:moveTo>
                    <a:pt x="716599" y="1130884"/>
                  </a:moveTo>
                  <a:cubicBezTo>
                    <a:pt x="716599" y="1318461"/>
                    <a:pt x="564538" y="1470522"/>
                    <a:pt x="376961" y="1470522"/>
                  </a:cubicBezTo>
                  <a:cubicBezTo>
                    <a:pt x="376961" y="1282945"/>
                    <a:pt x="529022" y="1130884"/>
                    <a:pt x="716599" y="1130884"/>
                  </a:cubicBezTo>
                  <a:close/>
                  <a:moveTo>
                    <a:pt x="0" y="1130884"/>
                  </a:moveTo>
                  <a:cubicBezTo>
                    <a:pt x="187577" y="1130884"/>
                    <a:pt x="339638" y="1282945"/>
                    <a:pt x="339638" y="1470522"/>
                  </a:cubicBezTo>
                  <a:cubicBezTo>
                    <a:pt x="152061" y="1470522"/>
                    <a:pt x="0" y="1318461"/>
                    <a:pt x="0" y="1130884"/>
                  </a:cubicBezTo>
                  <a:close/>
                  <a:moveTo>
                    <a:pt x="1130884" y="753923"/>
                  </a:moveTo>
                  <a:cubicBezTo>
                    <a:pt x="1318461" y="753923"/>
                    <a:pt x="1470522" y="905984"/>
                    <a:pt x="1470522" y="1093561"/>
                  </a:cubicBezTo>
                  <a:cubicBezTo>
                    <a:pt x="1282945" y="1093561"/>
                    <a:pt x="1130884" y="941500"/>
                    <a:pt x="1130884" y="753923"/>
                  </a:cubicBezTo>
                  <a:close/>
                  <a:moveTo>
                    <a:pt x="1093561" y="753923"/>
                  </a:moveTo>
                  <a:cubicBezTo>
                    <a:pt x="1093561" y="941500"/>
                    <a:pt x="941500" y="1093561"/>
                    <a:pt x="753923" y="1093561"/>
                  </a:cubicBezTo>
                  <a:cubicBezTo>
                    <a:pt x="753923" y="905984"/>
                    <a:pt x="905984" y="753923"/>
                    <a:pt x="1093561" y="753923"/>
                  </a:cubicBezTo>
                  <a:close/>
                  <a:moveTo>
                    <a:pt x="376961" y="753923"/>
                  </a:moveTo>
                  <a:cubicBezTo>
                    <a:pt x="564538" y="753923"/>
                    <a:pt x="716599" y="905984"/>
                    <a:pt x="716599" y="1093561"/>
                  </a:cubicBezTo>
                  <a:cubicBezTo>
                    <a:pt x="529022" y="1093561"/>
                    <a:pt x="376961" y="941500"/>
                    <a:pt x="376961" y="753923"/>
                  </a:cubicBezTo>
                  <a:close/>
                  <a:moveTo>
                    <a:pt x="339638" y="753923"/>
                  </a:moveTo>
                  <a:cubicBezTo>
                    <a:pt x="339638" y="941500"/>
                    <a:pt x="187577" y="1093561"/>
                    <a:pt x="0" y="1093561"/>
                  </a:cubicBezTo>
                  <a:cubicBezTo>
                    <a:pt x="0" y="905984"/>
                    <a:pt x="152061" y="753923"/>
                    <a:pt x="339638" y="753923"/>
                  </a:cubicBezTo>
                  <a:close/>
                  <a:moveTo>
                    <a:pt x="1470522" y="376961"/>
                  </a:moveTo>
                  <a:cubicBezTo>
                    <a:pt x="1470522" y="564538"/>
                    <a:pt x="1318461" y="716599"/>
                    <a:pt x="1130884" y="716599"/>
                  </a:cubicBezTo>
                  <a:cubicBezTo>
                    <a:pt x="1130884" y="529022"/>
                    <a:pt x="1282945" y="376961"/>
                    <a:pt x="1470522" y="376961"/>
                  </a:cubicBezTo>
                  <a:close/>
                  <a:moveTo>
                    <a:pt x="753923" y="376961"/>
                  </a:moveTo>
                  <a:cubicBezTo>
                    <a:pt x="941500" y="376961"/>
                    <a:pt x="1093561" y="529022"/>
                    <a:pt x="1093561" y="716599"/>
                  </a:cubicBezTo>
                  <a:cubicBezTo>
                    <a:pt x="905984" y="716599"/>
                    <a:pt x="753923" y="564538"/>
                    <a:pt x="753923" y="376961"/>
                  </a:cubicBezTo>
                  <a:close/>
                  <a:moveTo>
                    <a:pt x="716599" y="376961"/>
                  </a:moveTo>
                  <a:cubicBezTo>
                    <a:pt x="716599" y="564538"/>
                    <a:pt x="564538" y="716599"/>
                    <a:pt x="376961" y="716599"/>
                  </a:cubicBezTo>
                  <a:cubicBezTo>
                    <a:pt x="376961" y="529022"/>
                    <a:pt x="529022" y="376961"/>
                    <a:pt x="716599" y="376961"/>
                  </a:cubicBezTo>
                  <a:close/>
                  <a:moveTo>
                    <a:pt x="0" y="376961"/>
                  </a:moveTo>
                  <a:cubicBezTo>
                    <a:pt x="187577" y="376961"/>
                    <a:pt x="339638" y="529022"/>
                    <a:pt x="339638" y="716599"/>
                  </a:cubicBezTo>
                  <a:cubicBezTo>
                    <a:pt x="152061" y="716599"/>
                    <a:pt x="0" y="564538"/>
                    <a:pt x="0" y="376961"/>
                  </a:cubicBezTo>
                  <a:close/>
                  <a:moveTo>
                    <a:pt x="1130884" y="0"/>
                  </a:moveTo>
                  <a:cubicBezTo>
                    <a:pt x="1318461" y="0"/>
                    <a:pt x="1470522" y="152061"/>
                    <a:pt x="1470522" y="339638"/>
                  </a:cubicBezTo>
                  <a:cubicBezTo>
                    <a:pt x="1282945" y="339638"/>
                    <a:pt x="1130884" y="187577"/>
                    <a:pt x="1130884" y="0"/>
                  </a:cubicBezTo>
                  <a:close/>
                  <a:moveTo>
                    <a:pt x="1093561" y="0"/>
                  </a:moveTo>
                  <a:cubicBezTo>
                    <a:pt x="1093561" y="187577"/>
                    <a:pt x="941500" y="339638"/>
                    <a:pt x="753923" y="339638"/>
                  </a:cubicBezTo>
                  <a:cubicBezTo>
                    <a:pt x="753923" y="152061"/>
                    <a:pt x="905984" y="0"/>
                    <a:pt x="1093561" y="0"/>
                  </a:cubicBezTo>
                  <a:close/>
                  <a:moveTo>
                    <a:pt x="376961" y="0"/>
                  </a:moveTo>
                  <a:cubicBezTo>
                    <a:pt x="564538" y="0"/>
                    <a:pt x="716599" y="152061"/>
                    <a:pt x="716599" y="339638"/>
                  </a:cubicBezTo>
                  <a:cubicBezTo>
                    <a:pt x="529022" y="339638"/>
                    <a:pt x="376961" y="187577"/>
                    <a:pt x="376961" y="0"/>
                  </a:cubicBezTo>
                  <a:close/>
                  <a:moveTo>
                    <a:pt x="339638" y="0"/>
                  </a:moveTo>
                  <a:cubicBezTo>
                    <a:pt x="339638" y="187577"/>
                    <a:pt x="187577" y="339638"/>
                    <a:pt x="0" y="339638"/>
                  </a:cubicBezTo>
                  <a:cubicBezTo>
                    <a:pt x="0" y="152061"/>
                    <a:pt x="152061" y="0"/>
                    <a:pt x="339638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4" name="グループ化 183">
            <a:extLst>
              <a:ext uri="{FF2B5EF4-FFF2-40B4-BE49-F238E27FC236}">
                <a16:creationId xmlns:a16="http://schemas.microsoft.com/office/drawing/2014/main" id="{DDF33222-C5C1-4BBC-83B5-08120B25C78A}"/>
              </a:ext>
            </a:extLst>
          </p:cNvPr>
          <p:cNvGrpSpPr/>
          <p:nvPr/>
        </p:nvGrpSpPr>
        <p:grpSpPr>
          <a:xfrm>
            <a:off x="6015161" y="841610"/>
            <a:ext cx="1507846" cy="1507846"/>
            <a:chOff x="4054415" y="3902579"/>
            <a:chExt cx="1507846" cy="1507846"/>
          </a:xfrm>
        </p:grpSpPr>
        <p:sp>
          <p:nvSpPr>
            <p:cNvPr id="185" name="正方形/長方形 184">
              <a:extLst>
                <a:ext uri="{FF2B5EF4-FFF2-40B4-BE49-F238E27FC236}">
                  <a16:creationId xmlns:a16="http://schemas.microsoft.com/office/drawing/2014/main" id="{F408FC31-4187-4A03-8530-DB243EF45813}"/>
                </a:ext>
              </a:extLst>
            </p:cNvPr>
            <p:cNvSpPr/>
            <p:nvPr/>
          </p:nvSpPr>
          <p:spPr>
            <a:xfrm>
              <a:off x="4054415" y="3902579"/>
              <a:ext cx="1507846" cy="1507846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6" name="フリーフォーム: 図形 185">
              <a:extLst>
                <a:ext uri="{FF2B5EF4-FFF2-40B4-BE49-F238E27FC236}">
                  <a16:creationId xmlns:a16="http://schemas.microsoft.com/office/drawing/2014/main" id="{6E609051-DFE6-43FE-9332-5F998418E4F1}"/>
                </a:ext>
              </a:extLst>
            </p:cNvPr>
            <p:cNvSpPr/>
            <p:nvPr/>
          </p:nvSpPr>
          <p:spPr>
            <a:xfrm>
              <a:off x="4086225" y="3934389"/>
              <a:ext cx="1444226" cy="1444226"/>
            </a:xfrm>
            <a:custGeom>
              <a:avLst/>
              <a:gdLst>
                <a:gd name="connsiteX0" fmla="*/ 1444226 w 1444226"/>
                <a:gd name="connsiteY0" fmla="*/ 1130884 h 1444226"/>
                <a:gd name="connsiteX1" fmla="*/ 1130884 w 1444226"/>
                <a:gd name="connsiteY1" fmla="*/ 1444226 h 1444226"/>
                <a:gd name="connsiteX2" fmla="*/ 1444226 w 1444226"/>
                <a:gd name="connsiteY2" fmla="*/ 1130884 h 1444226"/>
                <a:gd name="connsiteX3" fmla="*/ 753923 w 1444226"/>
                <a:gd name="connsiteY3" fmla="*/ 1130884 h 1444226"/>
                <a:gd name="connsiteX4" fmla="*/ 1067265 w 1444226"/>
                <a:gd name="connsiteY4" fmla="*/ 1444226 h 1444226"/>
                <a:gd name="connsiteX5" fmla="*/ 753923 w 1444226"/>
                <a:gd name="connsiteY5" fmla="*/ 1130884 h 1444226"/>
                <a:gd name="connsiteX6" fmla="*/ 690303 w 1444226"/>
                <a:gd name="connsiteY6" fmla="*/ 1130884 h 1444226"/>
                <a:gd name="connsiteX7" fmla="*/ 376961 w 1444226"/>
                <a:gd name="connsiteY7" fmla="*/ 1444226 h 1444226"/>
                <a:gd name="connsiteX8" fmla="*/ 690303 w 1444226"/>
                <a:gd name="connsiteY8" fmla="*/ 1130884 h 1444226"/>
                <a:gd name="connsiteX9" fmla="*/ 0 w 1444226"/>
                <a:gd name="connsiteY9" fmla="*/ 1130884 h 1444226"/>
                <a:gd name="connsiteX10" fmla="*/ 313342 w 1444226"/>
                <a:gd name="connsiteY10" fmla="*/ 1444226 h 1444226"/>
                <a:gd name="connsiteX11" fmla="*/ 0 w 1444226"/>
                <a:gd name="connsiteY11" fmla="*/ 1130884 h 1444226"/>
                <a:gd name="connsiteX12" fmla="*/ 1130884 w 1444226"/>
                <a:gd name="connsiteY12" fmla="*/ 753923 h 1444226"/>
                <a:gd name="connsiteX13" fmla="*/ 1444226 w 1444226"/>
                <a:gd name="connsiteY13" fmla="*/ 1067265 h 1444226"/>
                <a:gd name="connsiteX14" fmla="*/ 1130884 w 1444226"/>
                <a:gd name="connsiteY14" fmla="*/ 753923 h 1444226"/>
                <a:gd name="connsiteX15" fmla="*/ 1067265 w 1444226"/>
                <a:gd name="connsiteY15" fmla="*/ 753923 h 1444226"/>
                <a:gd name="connsiteX16" fmla="*/ 753923 w 1444226"/>
                <a:gd name="connsiteY16" fmla="*/ 1067265 h 1444226"/>
                <a:gd name="connsiteX17" fmla="*/ 1067265 w 1444226"/>
                <a:gd name="connsiteY17" fmla="*/ 753923 h 1444226"/>
                <a:gd name="connsiteX18" fmla="*/ 376961 w 1444226"/>
                <a:gd name="connsiteY18" fmla="*/ 753923 h 1444226"/>
                <a:gd name="connsiteX19" fmla="*/ 690303 w 1444226"/>
                <a:gd name="connsiteY19" fmla="*/ 1067265 h 1444226"/>
                <a:gd name="connsiteX20" fmla="*/ 376961 w 1444226"/>
                <a:gd name="connsiteY20" fmla="*/ 753923 h 1444226"/>
                <a:gd name="connsiteX21" fmla="*/ 313342 w 1444226"/>
                <a:gd name="connsiteY21" fmla="*/ 753923 h 1444226"/>
                <a:gd name="connsiteX22" fmla="*/ 0 w 1444226"/>
                <a:gd name="connsiteY22" fmla="*/ 1067265 h 1444226"/>
                <a:gd name="connsiteX23" fmla="*/ 313342 w 1444226"/>
                <a:gd name="connsiteY23" fmla="*/ 753923 h 1444226"/>
                <a:gd name="connsiteX24" fmla="*/ 1444226 w 1444226"/>
                <a:gd name="connsiteY24" fmla="*/ 376961 h 1444226"/>
                <a:gd name="connsiteX25" fmla="*/ 1130884 w 1444226"/>
                <a:gd name="connsiteY25" fmla="*/ 690303 h 1444226"/>
                <a:gd name="connsiteX26" fmla="*/ 1444226 w 1444226"/>
                <a:gd name="connsiteY26" fmla="*/ 376961 h 1444226"/>
                <a:gd name="connsiteX27" fmla="*/ 753923 w 1444226"/>
                <a:gd name="connsiteY27" fmla="*/ 376961 h 1444226"/>
                <a:gd name="connsiteX28" fmla="*/ 1067265 w 1444226"/>
                <a:gd name="connsiteY28" fmla="*/ 690303 h 1444226"/>
                <a:gd name="connsiteX29" fmla="*/ 753923 w 1444226"/>
                <a:gd name="connsiteY29" fmla="*/ 376961 h 1444226"/>
                <a:gd name="connsiteX30" fmla="*/ 690303 w 1444226"/>
                <a:gd name="connsiteY30" fmla="*/ 376961 h 1444226"/>
                <a:gd name="connsiteX31" fmla="*/ 376961 w 1444226"/>
                <a:gd name="connsiteY31" fmla="*/ 690303 h 1444226"/>
                <a:gd name="connsiteX32" fmla="*/ 690303 w 1444226"/>
                <a:gd name="connsiteY32" fmla="*/ 376961 h 1444226"/>
                <a:gd name="connsiteX33" fmla="*/ 0 w 1444226"/>
                <a:gd name="connsiteY33" fmla="*/ 376961 h 1444226"/>
                <a:gd name="connsiteX34" fmla="*/ 313342 w 1444226"/>
                <a:gd name="connsiteY34" fmla="*/ 690303 h 1444226"/>
                <a:gd name="connsiteX35" fmla="*/ 0 w 1444226"/>
                <a:gd name="connsiteY35" fmla="*/ 376961 h 1444226"/>
                <a:gd name="connsiteX36" fmla="*/ 1130884 w 1444226"/>
                <a:gd name="connsiteY36" fmla="*/ 0 h 1444226"/>
                <a:gd name="connsiteX37" fmla="*/ 1444226 w 1444226"/>
                <a:gd name="connsiteY37" fmla="*/ 313342 h 1444226"/>
                <a:gd name="connsiteX38" fmla="*/ 1130884 w 1444226"/>
                <a:gd name="connsiteY38" fmla="*/ 0 h 1444226"/>
                <a:gd name="connsiteX39" fmla="*/ 1067265 w 1444226"/>
                <a:gd name="connsiteY39" fmla="*/ 0 h 1444226"/>
                <a:gd name="connsiteX40" fmla="*/ 753923 w 1444226"/>
                <a:gd name="connsiteY40" fmla="*/ 313342 h 1444226"/>
                <a:gd name="connsiteX41" fmla="*/ 1067265 w 1444226"/>
                <a:gd name="connsiteY41" fmla="*/ 0 h 1444226"/>
                <a:gd name="connsiteX42" fmla="*/ 376961 w 1444226"/>
                <a:gd name="connsiteY42" fmla="*/ 0 h 1444226"/>
                <a:gd name="connsiteX43" fmla="*/ 690303 w 1444226"/>
                <a:gd name="connsiteY43" fmla="*/ 313342 h 1444226"/>
                <a:gd name="connsiteX44" fmla="*/ 376961 w 1444226"/>
                <a:gd name="connsiteY44" fmla="*/ 0 h 1444226"/>
                <a:gd name="connsiteX45" fmla="*/ 313342 w 1444226"/>
                <a:gd name="connsiteY45" fmla="*/ 0 h 1444226"/>
                <a:gd name="connsiteX46" fmla="*/ 0 w 1444226"/>
                <a:gd name="connsiteY46" fmla="*/ 313342 h 1444226"/>
                <a:gd name="connsiteX47" fmla="*/ 313342 w 1444226"/>
                <a:gd name="connsiteY47" fmla="*/ 0 h 1444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1444226" h="1444226">
                  <a:moveTo>
                    <a:pt x="1444226" y="1130884"/>
                  </a:moveTo>
                  <a:cubicBezTo>
                    <a:pt x="1444226" y="1303938"/>
                    <a:pt x="1303938" y="1444226"/>
                    <a:pt x="1130884" y="1444226"/>
                  </a:cubicBezTo>
                  <a:cubicBezTo>
                    <a:pt x="1130884" y="1271172"/>
                    <a:pt x="1271172" y="1130884"/>
                    <a:pt x="1444226" y="1130884"/>
                  </a:cubicBezTo>
                  <a:close/>
                  <a:moveTo>
                    <a:pt x="753923" y="1130884"/>
                  </a:moveTo>
                  <a:cubicBezTo>
                    <a:pt x="926977" y="1130884"/>
                    <a:pt x="1067265" y="1271172"/>
                    <a:pt x="1067265" y="1444226"/>
                  </a:cubicBezTo>
                  <a:cubicBezTo>
                    <a:pt x="894211" y="1444226"/>
                    <a:pt x="753923" y="1303938"/>
                    <a:pt x="753923" y="1130884"/>
                  </a:cubicBezTo>
                  <a:close/>
                  <a:moveTo>
                    <a:pt x="690303" y="1130884"/>
                  </a:moveTo>
                  <a:cubicBezTo>
                    <a:pt x="690303" y="1303938"/>
                    <a:pt x="550015" y="1444226"/>
                    <a:pt x="376961" y="1444226"/>
                  </a:cubicBezTo>
                  <a:cubicBezTo>
                    <a:pt x="376961" y="1271172"/>
                    <a:pt x="517249" y="1130884"/>
                    <a:pt x="690303" y="1130884"/>
                  </a:cubicBezTo>
                  <a:close/>
                  <a:moveTo>
                    <a:pt x="0" y="1130884"/>
                  </a:moveTo>
                  <a:cubicBezTo>
                    <a:pt x="173054" y="1130884"/>
                    <a:pt x="313342" y="1271172"/>
                    <a:pt x="313342" y="1444226"/>
                  </a:cubicBezTo>
                  <a:cubicBezTo>
                    <a:pt x="140288" y="1444226"/>
                    <a:pt x="0" y="1303938"/>
                    <a:pt x="0" y="1130884"/>
                  </a:cubicBezTo>
                  <a:close/>
                  <a:moveTo>
                    <a:pt x="1130884" y="753923"/>
                  </a:moveTo>
                  <a:cubicBezTo>
                    <a:pt x="1303938" y="753923"/>
                    <a:pt x="1444226" y="894211"/>
                    <a:pt x="1444226" y="1067265"/>
                  </a:cubicBezTo>
                  <a:cubicBezTo>
                    <a:pt x="1271172" y="1067265"/>
                    <a:pt x="1130884" y="926977"/>
                    <a:pt x="1130884" y="753923"/>
                  </a:cubicBezTo>
                  <a:close/>
                  <a:moveTo>
                    <a:pt x="1067265" y="753923"/>
                  </a:moveTo>
                  <a:cubicBezTo>
                    <a:pt x="1067265" y="926977"/>
                    <a:pt x="926977" y="1067265"/>
                    <a:pt x="753923" y="1067265"/>
                  </a:cubicBezTo>
                  <a:cubicBezTo>
                    <a:pt x="753923" y="894211"/>
                    <a:pt x="894211" y="753923"/>
                    <a:pt x="1067265" y="753923"/>
                  </a:cubicBezTo>
                  <a:close/>
                  <a:moveTo>
                    <a:pt x="376961" y="753923"/>
                  </a:moveTo>
                  <a:cubicBezTo>
                    <a:pt x="550015" y="753923"/>
                    <a:pt x="690303" y="894211"/>
                    <a:pt x="690303" y="1067265"/>
                  </a:cubicBezTo>
                  <a:cubicBezTo>
                    <a:pt x="517249" y="1067265"/>
                    <a:pt x="376961" y="926977"/>
                    <a:pt x="376961" y="753923"/>
                  </a:cubicBezTo>
                  <a:close/>
                  <a:moveTo>
                    <a:pt x="313342" y="753923"/>
                  </a:moveTo>
                  <a:cubicBezTo>
                    <a:pt x="313342" y="926977"/>
                    <a:pt x="173054" y="1067265"/>
                    <a:pt x="0" y="1067265"/>
                  </a:cubicBezTo>
                  <a:cubicBezTo>
                    <a:pt x="0" y="894211"/>
                    <a:pt x="140288" y="753923"/>
                    <a:pt x="313342" y="753923"/>
                  </a:cubicBezTo>
                  <a:close/>
                  <a:moveTo>
                    <a:pt x="1444226" y="376961"/>
                  </a:moveTo>
                  <a:cubicBezTo>
                    <a:pt x="1444226" y="550015"/>
                    <a:pt x="1303938" y="690303"/>
                    <a:pt x="1130884" y="690303"/>
                  </a:cubicBezTo>
                  <a:cubicBezTo>
                    <a:pt x="1130884" y="517249"/>
                    <a:pt x="1271172" y="376961"/>
                    <a:pt x="1444226" y="376961"/>
                  </a:cubicBezTo>
                  <a:close/>
                  <a:moveTo>
                    <a:pt x="753923" y="376961"/>
                  </a:moveTo>
                  <a:cubicBezTo>
                    <a:pt x="926977" y="376961"/>
                    <a:pt x="1067265" y="517249"/>
                    <a:pt x="1067265" y="690303"/>
                  </a:cubicBezTo>
                  <a:cubicBezTo>
                    <a:pt x="894211" y="690303"/>
                    <a:pt x="753923" y="550015"/>
                    <a:pt x="753923" y="376961"/>
                  </a:cubicBezTo>
                  <a:close/>
                  <a:moveTo>
                    <a:pt x="690303" y="376961"/>
                  </a:moveTo>
                  <a:cubicBezTo>
                    <a:pt x="690303" y="550015"/>
                    <a:pt x="550015" y="690303"/>
                    <a:pt x="376961" y="690303"/>
                  </a:cubicBezTo>
                  <a:cubicBezTo>
                    <a:pt x="376961" y="517249"/>
                    <a:pt x="517249" y="376961"/>
                    <a:pt x="690303" y="376961"/>
                  </a:cubicBezTo>
                  <a:close/>
                  <a:moveTo>
                    <a:pt x="0" y="376961"/>
                  </a:moveTo>
                  <a:cubicBezTo>
                    <a:pt x="173054" y="376961"/>
                    <a:pt x="313342" y="517249"/>
                    <a:pt x="313342" y="690303"/>
                  </a:cubicBezTo>
                  <a:cubicBezTo>
                    <a:pt x="140288" y="690303"/>
                    <a:pt x="0" y="550015"/>
                    <a:pt x="0" y="376961"/>
                  </a:cubicBezTo>
                  <a:close/>
                  <a:moveTo>
                    <a:pt x="1130884" y="0"/>
                  </a:moveTo>
                  <a:cubicBezTo>
                    <a:pt x="1303938" y="0"/>
                    <a:pt x="1444226" y="140288"/>
                    <a:pt x="1444226" y="313342"/>
                  </a:cubicBezTo>
                  <a:cubicBezTo>
                    <a:pt x="1271172" y="313342"/>
                    <a:pt x="1130884" y="173054"/>
                    <a:pt x="1130884" y="0"/>
                  </a:cubicBezTo>
                  <a:close/>
                  <a:moveTo>
                    <a:pt x="1067265" y="0"/>
                  </a:moveTo>
                  <a:cubicBezTo>
                    <a:pt x="1067265" y="173054"/>
                    <a:pt x="926977" y="313342"/>
                    <a:pt x="753923" y="313342"/>
                  </a:cubicBezTo>
                  <a:cubicBezTo>
                    <a:pt x="753923" y="140288"/>
                    <a:pt x="894211" y="0"/>
                    <a:pt x="1067265" y="0"/>
                  </a:cubicBezTo>
                  <a:close/>
                  <a:moveTo>
                    <a:pt x="376961" y="0"/>
                  </a:moveTo>
                  <a:cubicBezTo>
                    <a:pt x="550015" y="0"/>
                    <a:pt x="690303" y="140288"/>
                    <a:pt x="690303" y="313342"/>
                  </a:cubicBezTo>
                  <a:cubicBezTo>
                    <a:pt x="517249" y="313342"/>
                    <a:pt x="376961" y="173054"/>
                    <a:pt x="376961" y="0"/>
                  </a:cubicBezTo>
                  <a:close/>
                  <a:moveTo>
                    <a:pt x="313342" y="0"/>
                  </a:moveTo>
                  <a:cubicBezTo>
                    <a:pt x="313342" y="173054"/>
                    <a:pt x="173054" y="313342"/>
                    <a:pt x="0" y="313342"/>
                  </a:cubicBezTo>
                  <a:cubicBezTo>
                    <a:pt x="0" y="140288"/>
                    <a:pt x="140288" y="0"/>
                    <a:pt x="313342" y="0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7" name="グループ化 186">
            <a:extLst>
              <a:ext uri="{FF2B5EF4-FFF2-40B4-BE49-F238E27FC236}">
                <a16:creationId xmlns:a16="http://schemas.microsoft.com/office/drawing/2014/main" id="{7010048E-01AA-48CC-B7BD-B8478186404D}"/>
              </a:ext>
            </a:extLst>
          </p:cNvPr>
          <p:cNvGrpSpPr/>
          <p:nvPr/>
        </p:nvGrpSpPr>
        <p:grpSpPr>
          <a:xfrm>
            <a:off x="7803756" y="4938589"/>
            <a:ext cx="1507846" cy="1507846"/>
            <a:chOff x="629728" y="3902579"/>
            <a:chExt cx="1507846" cy="1507846"/>
          </a:xfrm>
        </p:grpSpPr>
        <p:sp>
          <p:nvSpPr>
            <p:cNvPr id="188" name="正方形/長方形 187">
              <a:extLst>
                <a:ext uri="{FF2B5EF4-FFF2-40B4-BE49-F238E27FC236}">
                  <a16:creationId xmlns:a16="http://schemas.microsoft.com/office/drawing/2014/main" id="{97A9F8F8-F283-4BE6-98C6-43CE7FA2B165}"/>
                </a:ext>
              </a:extLst>
            </p:cNvPr>
            <p:cNvSpPr/>
            <p:nvPr/>
          </p:nvSpPr>
          <p:spPr>
            <a:xfrm>
              <a:off x="629728" y="3902579"/>
              <a:ext cx="1507846" cy="1507846"/>
            </a:xfrm>
            <a:prstGeom prst="rect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9" name="フリーフォーム: 図形 188">
              <a:extLst>
                <a:ext uri="{FF2B5EF4-FFF2-40B4-BE49-F238E27FC236}">
                  <a16:creationId xmlns:a16="http://schemas.microsoft.com/office/drawing/2014/main" id="{01F11072-38A2-4570-9D01-DADD67825B8B}"/>
                </a:ext>
              </a:extLst>
            </p:cNvPr>
            <p:cNvSpPr/>
            <p:nvPr/>
          </p:nvSpPr>
          <p:spPr>
            <a:xfrm>
              <a:off x="648390" y="3921241"/>
              <a:ext cx="1470522" cy="1470522"/>
            </a:xfrm>
            <a:custGeom>
              <a:avLst/>
              <a:gdLst>
                <a:gd name="connsiteX0" fmla="*/ 1470522 w 1470522"/>
                <a:gd name="connsiteY0" fmla="*/ 1130884 h 1470522"/>
                <a:gd name="connsiteX1" fmla="*/ 1130884 w 1470522"/>
                <a:gd name="connsiteY1" fmla="*/ 1470522 h 1470522"/>
                <a:gd name="connsiteX2" fmla="*/ 1470522 w 1470522"/>
                <a:gd name="connsiteY2" fmla="*/ 1130884 h 1470522"/>
                <a:gd name="connsiteX3" fmla="*/ 753923 w 1470522"/>
                <a:gd name="connsiteY3" fmla="*/ 1130884 h 1470522"/>
                <a:gd name="connsiteX4" fmla="*/ 1093561 w 1470522"/>
                <a:gd name="connsiteY4" fmla="*/ 1470522 h 1470522"/>
                <a:gd name="connsiteX5" fmla="*/ 753923 w 1470522"/>
                <a:gd name="connsiteY5" fmla="*/ 1130884 h 1470522"/>
                <a:gd name="connsiteX6" fmla="*/ 716599 w 1470522"/>
                <a:gd name="connsiteY6" fmla="*/ 1130884 h 1470522"/>
                <a:gd name="connsiteX7" fmla="*/ 376961 w 1470522"/>
                <a:gd name="connsiteY7" fmla="*/ 1470522 h 1470522"/>
                <a:gd name="connsiteX8" fmla="*/ 716599 w 1470522"/>
                <a:gd name="connsiteY8" fmla="*/ 1130884 h 1470522"/>
                <a:gd name="connsiteX9" fmla="*/ 0 w 1470522"/>
                <a:gd name="connsiteY9" fmla="*/ 1130884 h 1470522"/>
                <a:gd name="connsiteX10" fmla="*/ 339638 w 1470522"/>
                <a:gd name="connsiteY10" fmla="*/ 1470522 h 1470522"/>
                <a:gd name="connsiteX11" fmla="*/ 0 w 1470522"/>
                <a:gd name="connsiteY11" fmla="*/ 1130884 h 1470522"/>
                <a:gd name="connsiteX12" fmla="*/ 1130884 w 1470522"/>
                <a:gd name="connsiteY12" fmla="*/ 753923 h 1470522"/>
                <a:gd name="connsiteX13" fmla="*/ 1470522 w 1470522"/>
                <a:gd name="connsiteY13" fmla="*/ 1093561 h 1470522"/>
                <a:gd name="connsiteX14" fmla="*/ 1130884 w 1470522"/>
                <a:gd name="connsiteY14" fmla="*/ 753923 h 1470522"/>
                <a:gd name="connsiteX15" fmla="*/ 1093561 w 1470522"/>
                <a:gd name="connsiteY15" fmla="*/ 753923 h 1470522"/>
                <a:gd name="connsiteX16" fmla="*/ 753923 w 1470522"/>
                <a:gd name="connsiteY16" fmla="*/ 1093561 h 1470522"/>
                <a:gd name="connsiteX17" fmla="*/ 1093561 w 1470522"/>
                <a:gd name="connsiteY17" fmla="*/ 753923 h 1470522"/>
                <a:gd name="connsiteX18" fmla="*/ 376961 w 1470522"/>
                <a:gd name="connsiteY18" fmla="*/ 753923 h 1470522"/>
                <a:gd name="connsiteX19" fmla="*/ 716599 w 1470522"/>
                <a:gd name="connsiteY19" fmla="*/ 1093561 h 1470522"/>
                <a:gd name="connsiteX20" fmla="*/ 376961 w 1470522"/>
                <a:gd name="connsiteY20" fmla="*/ 753923 h 1470522"/>
                <a:gd name="connsiteX21" fmla="*/ 339638 w 1470522"/>
                <a:gd name="connsiteY21" fmla="*/ 753923 h 1470522"/>
                <a:gd name="connsiteX22" fmla="*/ 0 w 1470522"/>
                <a:gd name="connsiteY22" fmla="*/ 1093561 h 1470522"/>
                <a:gd name="connsiteX23" fmla="*/ 339638 w 1470522"/>
                <a:gd name="connsiteY23" fmla="*/ 753923 h 1470522"/>
                <a:gd name="connsiteX24" fmla="*/ 1470522 w 1470522"/>
                <a:gd name="connsiteY24" fmla="*/ 376961 h 1470522"/>
                <a:gd name="connsiteX25" fmla="*/ 1130884 w 1470522"/>
                <a:gd name="connsiteY25" fmla="*/ 716599 h 1470522"/>
                <a:gd name="connsiteX26" fmla="*/ 1470522 w 1470522"/>
                <a:gd name="connsiteY26" fmla="*/ 376961 h 1470522"/>
                <a:gd name="connsiteX27" fmla="*/ 753923 w 1470522"/>
                <a:gd name="connsiteY27" fmla="*/ 376961 h 1470522"/>
                <a:gd name="connsiteX28" fmla="*/ 1093561 w 1470522"/>
                <a:gd name="connsiteY28" fmla="*/ 716599 h 1470522"/>
                <a:gd name="connsiteX29" fmla="*/ 753923 w 1470522"/>
                <a:gd name="connsiteY29" fmla="*/ 376961 h 1470522"/>
                <a:gd name="connsiteX30" fmla="*/ 716599 w 1470522"/>
                <a:gd name="connsiteY30" fmla="*/ 376961 h 1470522"/>
                <a:gd name="connsiteX31" fmla="*/ 376961 w 1470522"/>
                <a:gd name="connsiteY31" fmla="*/ 716599 h 1470522"/>
                <a:gd name="connsiteX32" fmla="*/ 716599 w 1470522"/>
                <a:gd name="connsiteY32" fmla="*/ 376961 h 1470522"/>
                <a:gd name="connsiteX33" fmla="*/ 0 w 1470522"/>
                <a:gd name="connsiteY33" fmla="*/ 376961 h 1470522"/>
                <a:gd name="connsiteX34" fmla="*/ 339638 w 1470522"/>
                <a:gd name="connsiteY34" fmla="*/ 716599 h 1470522"/>
                <a:gd name="connsiteX35" fmla="*/ 0 w 1470522"/>
                <a:gd name="connsiteY35" fmla="*/ 376961 h 1470522"/>
                <a:gd name="connsiteX36" fmla="*/ 1130884 w 1470522"/>
                <a:gd name="connsiteY36" fmla="*/ 0 h 1470522"/>
                <a:gd name="connsiteX37" fmla="*/ 1470522 w 1470522"/>
                <a:gd name="connsiteY37" fmla="*/ 339638 h 1470522"/>
                <a:gd name="connsiteX38" fmla="*/ 1130884 w 1470522"/>
                <a:gd name="connsiteY38" fmla="*/ 0 h 1470522"/>
                <a:gd name="connsiteX39" fmla="*/ 1093561 w 1470522"/>
                <a:gd name="connsiteY39" fmla="*/ 0 h 1470522"/>
                <a:gd name="connsiteX40" fmla="*/ 753923 w 1470522"/>
                <a:gd name="connsiteY40" fmla="*/ 339638 h 1470522"/>
                <a:gd name="connsiteX41" fmla="*/ 1093561 w 1470522"/>
                <a:gd name="connsiteY41" fmla="*/ 0 h 1470522"/>
                <a:gd name="connsiteX42" fmla="*/ 376961 w 1470522"/>
                <a:gd name="connsiteY42" fmla="*/ 0 h 1470522"/>
                <a:gd name="connsiteX43" fmla="*/ 716599 w 1470522"/>
                <a:gd name="connsiteY43" fmla="*/ 339638 h 1470522"/>
                <a:gd name="connsiteX44" fmla="*/ 376961 w 1470522"/>
                <a:gd name="connsiteY44" fmla="*/ 0 h 1470522"/>
                <a:gd name="connsiteX45" fmla="*/ 339638 w 1470522"/>
                <a:gd name="connsiteY45" fmla="*/ 0 h 1470522"/>
                <a:gd name="connsiteX46" fmla="*/ 0 w 1470522"/>
                <a:gd name="connsiteY46" fmla="*/ 339638 h 1470522"/>
                <a:gd name="connsiteX47" fmla="*/ 339638 w 1470522"/>
                <a:gd name="connsiteY47" fmla="*/ 0 h 1470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1470522" h="1470522">
                  <a:moveTo>
                    <a:pt x="1470522" y="1130884"/>
                  </a:moveTo>
                  <a:cubicBezTo>
                    <a:pt x="1470522" y="1318461"/>
                    <a:pt x="1318461" y="1470522"/>
                    <a:pt x="1130884" y="1470522"/>
                  </a:cubicBezTo>
                  <a:cubicBezTo>
                    <a:pt x="1130884" y="1282945"/>
                    <a:pt x="1282945" y="1130884"/>
                    <a:pt x="1470522" y="1130884"/>
                  </a:cubicBezTo>
                  <a:close/>
                  <a:moveTo>
                    <a:pt x="753923" y="1130884"/>
                  </a:moveTo>
                  <a:cubicBezTo>
                    <a:pt x="941500" y="1130884"/>
                    <a:pt x="1093561" y="1282945"/>
                    <a:pt x="1093561" y="1470522"/>
                  </a:cubicBezTo>
                  <a:cubicBezTo>
                    <a:pt x="905984" y="1470522"/>
                    <a:pt x="753923" y="1318461"/>
                    <a:pt x="753923" y="1130884"/>
                  </a:cubicBezTo>
                  <a:close/>
                  <a:moveTo>
                    <a:pt x="716599" y="1130884"/>
                  </a:moveTo>
                  <a:cubicBezTo>
                    <a:pt x="716599" y="1318461"/>
                    <a:pt x="564538" y="1470522"/>
                    <a:pt x="376961" y="1470522"/>
                  </a:cubicBezTo>
                  <a:cubicBezTo>
                    <a:pt x="376961" y="1282945"/>
                    <a:pt x="529022" y="1130884"/>
                    <a:pt x="716599" y="1130884"/>
                  </a:cubicBezTo>
                  <a:close/>
                  <a:moveTo>
                    <a:pt x="0" y="1130884"/>
                  </a:moveTo>
                  <a:cubicBezTo>
                    <a:pt x="187577" y="1130884"/>
                    <a:pt x="339638" y="1282945"/>
                    <a:pt x="339638" y="1470522"/>
                  </a:cubicBezTo>
                  <a:cubicBezTo>
                    <a:pt x="152061" y="1470522"/>
                    <a:pt x="0" y="1318461"/>
                    <a:pt x="0" y="1130884"/>
                  </a:cubicBezTo>
                  <a:close/>
                  <a:moveTo>
                    <a:pt x="1130884" y="753923"/>
                  </a:moveTo>
                  <a:cubicBezTo>
                    <a:pt x="1318461" y="753923"/>
                    <a:pt x="1470522" y="905984"/>
                    <a:pt x="1470522" y="1093561"/>
                  </a:cubicBezTo>
                  <a:cubicBezTo>
                    <a:pt x="1282945" y="1093561"/>
                    <a:pt x="1130884" y="941500"/>
                    <a:pt x="1130884" y="753923"/>
                  </a:cubicBezTo>
                  <a:close/>
                  <a:moveTo>
                    <a:pt x="1093561" y="753923"/>
                  </a:moveTo>
                  <a:cubicBezTo>
                    <a:pt x="1093561" y="941500"/>
                    <a:pt x="941500" y="1093561"/>
                    <a:pt x="753923" y="1093561"/>
                  </a:cubicBezTo>
                  <a:cubicBezTo>
                    <a:pt x="753923" y="905984"/>
                    <a:pt x="905984" y="753923"/>
                    <a:pt x="1093561" y="753923"/>
                  </a:cubicBezTo>
                  <a:close/>
                  <a:moveTo>
                    <a:pt x="376961" y="753923"/>
                  </a:moveTo>
                  <a:cubicBezTo>
                    <a:pt x="564538" y="753923"/>
                    <a:pt x="716599" y="905984"/>
                    <a:pt x="716599" y="1093561"/>
                  </a:cubicBezTo>
                  <a:cubicBezTo>
                    <a:pt x="529022" y="1093561"/>
                    <a:pt x="376961" y="941500"/>
                    <a:pt x="376961" y="753923"/>
                  </a:cubicBezTo>
                  <a:close/>
                  <a:moveTo>
                    <a:pt x="339638" y="753923"/>
                  </a:moveTo>
                  <a:cubicBezTo>
                    <a:pt x="339638" y="941500"/>
                    <a:pt x="187577" y="1093561"/>
                    <a:pt x="0" y="1093561"/>
                  </a:cubicBezTo>
                  <a:cubicBezTo>
                    <a:pt x="0" y="905984"/>
                    <a:pt x="152061" y="753923"/>
                    <a:pt x="339638" y="753923"/>
                  </a:cubicBezTo>
                  <a:close/>
                  <a:moveTo>
                    <a:pt x="1470522" y="376961"/>
                  </a:moveTo>
                  <a:cubicBezTo>
                    <a:pt x="1470522" y="564538"/>
                    <a:pt x="1318461" y="716599"/>
                    <a:pt x="1130884" y="716599"/>
                  </a:cubicBezTo>
                  <a:cubicBezTo>
                    <a:pt x="1130884" y="529022"/>
                    <a:pt x="1282945" y="376961"/>
                    <a:pt x="1470522" y="376961"/>
                  </a:cubicBezTo>
                  <a:close/>
                  <a:moveTo>
                    <a:pt x="753923" y="376961"/>
                  </a:moveTo>
                  <a:cubicBezTo>
                    <a:pt x="941500" y="376961"/>
                    <a:pt x="1093561" y="529022"/>
                    <a:pt x="1093561" y="716599"/>
                  </a:cubicBezTo>
                  <a:cubicBezTo>
                    <a:pt x="905984" y="716599"/>
                    <a:pt x="753923" y="564538"/>
                    <a:pt x="753923" y="376961"/>
                  </a:cubicBezTo>
                  <a:close/>
                  <a:moveTo>
                    <a:pt x="716599" y="376961"/>
                  </a:moveTo>
                  <a:cubicBezTo>
                    <a:pt x="716599" y="564538"/>
                    <a:pt x="564538" y="716599"/>
                    <a:pt x="376961" y="716599"/>
                  </a:cubicBezTo>
                  <a:cubicBezTo>
                    <a:pt x="376961" y="529022"/>
                    <a:pt x="529022" y="376961"/>
                    <a:pt x="716599" y="376961"/>
                  </a:cubicBezTo>
                  <a:close/>
                  <a:moveTo>
                    <a:pt x="0" y="376961"/>
                  </a:moveTo>
                  <a:cubicBezTo>
                    <a:pt x="187577" y="376961"/>
                    <a:pt x="339638" y="529022"/>
                    <a:pt x="339638" y="716599"/>
                  </a:cubicBezTo>
                  <a:cubicBezTo>
                    <a:pt x="152061" y="716599"/>
                    <a:pt x="0" y="564538"/>
                    <a:pt x="0" y="376961"/>
                  </a:cubicBezTo>
                  <a:close/>
                  <a:moveTo>
                    <a:pt x="1130884" y="0"/>
                  </a:moveTo>
                  <a:cubicBezTo>
                    <a:pt x="1318461" y="0"/>
                    <a:pt x="1470522" y="152061"/>
                    <a:pt x="1470522" y="339638"/>
                  </a:cubicBezTo>
                  <a:cubicBezTo>
                    <a:pt x="1282945" y="339638"/>
                    <a:pt x="1130884" y="187577"/>
                    <a:pt x="1130884" y="0"/>
                  </a:cubicBezTo>
                  <a:close/>
                  <a:moveTo>
                    <a:pt x="1093561" y="0"/>
                  </a:moveTo>
                  <a:cubicBezTo>
                    <a:pt x="1093561" y="187577"/>
                    <a:pt x="941500" y="339638"/>
                    <a:pt x="753923" y="339638"/>
                  </a:cubicBezTo>
                  <a:cubicBezTo>
                    <a:pt x="753923" y="152061"/>
                    <a:pt x="905984" y="0"/>
                    <a:pt x="1093561" y="0"/>
                  </a:cubicBezTo>
                  <a:close/>
                  <a:moveTo>
                    <a:pt x="376961" y="0"/>
                  </a:moveTo>
                  <a:cubicBezTo>
                    <a:pt x="564538" y="0"/>
                    <a:pt x="716599" y="152061"/>
                    <a:pt x="716599" y="339638"/>
                  </a:cubicBezTo>
                  <a:cubicBezTo>
                    <a:pt x="529022" y="339638"/>
                    <a:pt x="376961" y="187577"/>
                    <a:pt x="376961" y="0"/>
                  </a:cubicBezTo>
                  <a:close/>
                  <a:moveTo>
                    <a:pt x="339638" y="0"/>
                  </a:moveTo>
                  <a:cubicBezTo>
                    <a:pt x="339638" y="187577"/>
                    <a:pt x="187577" y="339638"/>
                    <a:pt x="0" y="339638"/>
                  </a:cubicBezTo>
                  <a:cubicBezTo>
                    <a:pt x="0" y="152061"/>
                    <a:pt x="152061" y="0"/>
                    <a:pt x="339638" y="0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90" name="グループ化 189">
            <a:extLst>
              <a:ext uri="{FF2B5EF4-FFF2-40B4-BE49-F238E27FC236}">
                <a16:creationId xmlns:a16="http://schemas.microsoft.com/office/drawing/2014/main" id="{24780978-D044-4FE0-9C48-D478DA7E02B3}"/>
              </a:ext>
            </a:extLst>
          </p:cNvPr>
          <p:cNvGrpSpPr/>
          <p:nvPr/>
        </p:nvGrpSpPr>
        <p:grpSpPr>
          <a:xfrm>
            <a:off x="7819634" y="2893275"/>
            <a:ext cx="1507846" cy="1507846"/>
            <a:chOff x="2401378" y="3902579"/>
            <a:chExt cx="1507846" cy="1507846"/>
          </a:xfrm>
        </p:grpSpPr>
        <p:sp>
          <p:nvSpPr>
            <p:cNvPr id="191" name="正方形/長方形 190">
              <a:extLst>
                <a:ext uri="{FF2B5EF4-FFF2-40B4-BE49-F238E27FC236}">
                  <a16:creationId xmlns:a16="http://schemas.microsoft.com/office/drawing/2014/main" id="{C57379F0-CE5C-4889-87F0-C9739787A32D}"/>
                </a:ext>
              </a:extLst>
            </p:cNvPr>
            <p:cNvSpPr/>
            <p:nvPr/>
          </p:nvSpPr>
          <p:spPr>
            <a:xfrm>
              <a:off x="2401378" y="3902579"/>
              <a:ext cx="1507846" cy="1507846"/>
            </a:xfrm>
            <a:prstGeom prst="rect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2" name="フリーフォーム: 図形 191">
              <a:extLst>
                <a:ext uri="{FF2B5EF4-FFF2-40B4-BE49-F238E27FC236}">
                  <a16:creationId xmlns:a16="http://schemas.microsoft.com/office/drawing/2014/main" id="{19FA6A93-EDBA-4751-98DA-65FD00719600}"/>
                </a:ext>
              </a:extLst>
            </p:cNvPr>
            <p:cNvSpPr/>
            <p:nvPr/>
          </p:nvSpPr>
          <p:spPr>
            <a:xfrm>
              <a:off x="2420040" y="3921241"/>
              <a:ext cx="1470522" cy="1470522"/>
            </a:xfrm>
            <a:custGeom>
              <a:avLst/>
              <a:gdLst>
                <a:gd name="connsiteX0" fmla="*/ 1470522 w 1470522"/>
                <a:gd name="connsiteY0" fmla="*/ 1130884 h 1470522"/>
                <a:gd name="connsiteX1" fmla="*/ 1130884 w 1470522"/>
                <a:gd name="connsiteY1" fmla="*/ 1470522 h 1470522"/>
                <a:gd name="connsiteX2" fmla="*/ 1470522 w 1470522"/>
                <a:gd name="connsiteY2" fmla="*/ 1130884 h 1470522"/>
                <a:gd name="connsiteX3" fmla="*/ 753923 w 1470522"/>
                <a:gd name="connsiteY3" fmla="*/ 1130884 h 1470522"/>
                <a:gd name="connsiteX4" fmla="*/ 1093561 w 1470522"/>
                <a:gd name="connsiteY4" fmla="*/ 1470522 h 1470522"/>
                <a:gd name="connsiteX5" fmla="*/ 753923 w 1470522"/>
                <a:gd name="connsiteY5" fmla="*/ 1130884 h 1470522"/>
                <a:gd name="connsiteX6" fmla="*/ 716599 w 1470522"/>
                <a:gd name="connsiteY6" fmla="*/ 1130884 h 1470522"/>
                <a:gd name="connsiteX7" fmla="*/ 376961 w 1470522"/>
                <a:gd name="connsiteY7" fmla="*/ 1470522 h 1470522"/>
                <a:gd name="connsiteX8" fmla="*/ 716599 w 1470522"/>
                <a:gd name="connsiteY8" fmla="*/ 1130884 h 1470522"/>
                <a:gd name="connsiteX9" fmla="*/ 0 w 1470522"/>
                <a:gd name="connsiteY9" fmla="*/ 1130884 h 1470522"/>
                <a:gd name="connsiteX10" fmla="*/ 339638 w 1470522"/>
                <a:gd name="connsiteY10" fmla="*/ 1470522 h 1470522"/>
                <a:gd name="connsiteX11" fmla="*/ 0 w 1470522"/>
                <a:gd name="connsiteY11" fmla="*/ 1130884 h 1470522"/>
                <a:gd name="connsiteX12" fmla="*/ 1130884 w 1470522"/>
                <a:gd name="connsiteY12" fmla="*/ 753923 h 1470522"/>
                <a:gd name="connsiteX13" fmla="*/ 1470522 w 1470522"/>
                <a:gd name="connsiteY13" fmla="*/ 1093561 h 1470522"/>
                <a:gd name="connsiteX14" fmla="*/ 1130884 w 1470522"/>
                <a:gd name="connsiteY14" fmla="*/ 753923 h 1470522"/>
                <a:gd name="connsiteX15" fmla="*/ 1093561 w 1470522"/>
                <a:gd name="connsiteY15" fmla="*/ 753923 h 1470522"/>
                <a:gd name="connsiteX16" fmla="*/ 753923 w 1470522"/>
                <a:gd name="connsiteY16" fmla="*/ 1093561 h 1470522"/>
                <a:gd name="connsiteX17" fmla="*/ 1093561 w 1470522"/>
                <a:gd name="connsiteY17" fmla="*/ 753923 h 1470522"/>
                <a:gd name="connsiteX18" fmla="*/ 376961 w 1470522"/>
                <a:gd name="connsiteY18" fmla="*/ 753923 h 1470522"/>
                <a:gd name="connsiteX19" fmla="*/ 716599 w 1470522"/>
                <a:gd name="connsiteY19" fmla="*/ 1093561 h 1470522"/>
                <a:gd name="connsiteX20" fmla="*/ 376961 w 1470522"/>
                <a:gd name="connsiteY20" fmla="*/ 753923 h 1470522"/>
                <a:gd name="connsiteX21" fmla="*/ 339638 w 1470522"/>
                <a:gd name="connsiteY21" fmla="*/ 753923 h 1470522"/>
                <a:gd name="connsiteX22" fmla="*/ 0 w 1470522"/>
                <a:gd name="connsiteY22" fmla="*/ 1093561 h 1470522"/>
                <a:gd name="connsiteX23" fmla="*/ 339638 w 1470522"/>
                <a:gd name="connsiteY23" fmla="*/ 753923 h 1470522"/>
                <a:gd name="connsiteX24" fmla="*/ 1470522 w 1470522"/>
                <a:gd name="connsiteY24" fmla="*/ 376961 h 1470522"/>
                <a:gd name="connsiteX25" fmla="*/ 1130884 w 1470522"/>
                <a:gd name="connsiteY25" fmla="*/ 716599 h 1470522"/>
                <a:gd name="connsiteX26" fmla="*/ 1470522 w 1470522"/>
                <a:gd name="connsiteY26" fmla="*/ 376961 h 1470522"/>
                <a:gd name="connsiteX27" fmla="*/ 753923 w 1470522"/>
                <a:gd name="connsiteY27" fmla="*/ 376961 h 1470522"/>
                <a:gd name="connsiteX28" fmla="*/ 1093561 w 1470522"/>
                <a:gd name="connsiteY28" fmla="*/ 716599 h 1470522"/>
                <a:gd name="connsiteX29" fmla="*/ 753923 w 1470522"/>
                <a:gd name="connsiteY29" fmla="*/ 376961 h 1470522"/>
                <a:gd name="connsiteX30" fmla="*/ 716599 w 1470522"/>
                <a:gd name="connsiteY30" fmla="*/ 376961 h 1470522"/>
                <a:gd name="connsiteX31" fmla="*/ 376961 w 1470522"/>
                <a:gd name="connsiteY31" fmla="*/ 716599 h 1470522"/>
                <a:gd name="connsiteX32" fmla="*/ 716599 w 1470522"/>
                <a:gd name="connsiteY32" fmla="*/ 376961 h 1470522"/>
                <a:gd name="connsiteX33" fmla="*/ 0 w 1470522"/>
                <a:gd name="connsiteY33" fmla="*/ 376961 h 1470522"/>
                <a:gd name="connsiteX34" fmla="*/ 339638 w 1470522"/>
                <a:gd name="connsiteY34" fmla="*/ 716599 h 1470522"/>
                <a:gd name="connsiteX35" fmla="*/ 0 w 1470522"/>
                <a:gd name="connsiteY35" fmla="*/ 376961 h 1470522"/>
                <a:gd name="connsiteX36" fmla="*/ 1130884 w 1470522"/>
                <a:gd name="connsiteY36" fmla="*/ 0 h 1470522"/>
                <a:gd name="connsiteX37" fmla="*/ 1470522 w 1470522"/>
                <a:gd name="connsiteY37" fmla="*/ 339638 h 1470522"/>
                <a:gd name="connsiteX38" fmla="*/ 1130884 w 1470522"/>
                <a:gd name="connsiteY38" fmla="*/ 0 h 1470522"/>
                <a:gd name="connsiteX39" fmla="*/ 1093561 w 1470522"/>
                <a:gd name="connsiteY39" fmla="*/ 0 h 1470522"/>
                <a:gd name="connsiteX40" fmla="*/ 753923 w 1470522"/>
                <a:gd name="connsiteY40" fmla="*/ 339638 h 1470522"/>
                <a:gd name="connsiteX41" fmla="*/ 1093561 w 1470522"/>
                <a:gd name="connsiteY41" fmla="*/ 0 h 1470522"/>
                <a:gd name="connsiteX42" fmla="*/ 376961 w 1470522"/>
                <a:gd name="connsiteY42" fmla="*/ 0 h 1470522"/>
                <a:gd name="connsiteX43" fmla="*/ 716599 w 1470522"/>
                <a:gd name="connsiteY43" fmla="*/ 339638 h 1470522"/>
                <a:gd name="connsiteX44" fmla="*/ 376961 w 1470522"/>
                <a:gd name="connsiteY44" fmla="*/ 0 h 1470522"/>
                <a:gd name="connsiteX45" fmla="*/ 339638 w 1470522"/>
                <a:gd name="connsiteY45" fmla="*/ 0 h 1470522"/>
                <a:gd name="connsiteX46" fmla="*/ 0 w 1470522"/>
                <a:gd name="connsiteY46" fmla="*/ 339638 h 1470522"/>
                <a:gd name="connsiteX47" fmla="*/ 339638 w 1470522"/>
                <a:gd name="connsiteY47" fmla="*/ 0 h 1470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1470522" h="1470522">
                  <a:moveTo>
                    <a:pt x="1470522" y="1130884"/>
                  </a:moveTo>
                  <a:cubicBezTo>
                    <a:pt x="1470522" y="1318461"/>
                    <a:pt x="1318461" y="1470522"/>
                    <a:pt x="1130884" y="1470522"/>
                  </a:cubicBezTo>
                  <a:cubicBezTo>
                    <a:pt x="1130884" y="1282945"/>
                    <a:pt x="1282945" y="1130884"/>
                    <a:pt x="1470522" y="1130884"/>
                  </a:cubicBezTo>
                  <a:close/>
                  <a:moveTo>
                    <a:pt x="753923" y="1130884"/>
                  </a:moveTo>
                  <a:cubicBezTo>
                    <a:pt x="941500" y="1130884"/>
                    <a:pt x="1093561" y="1282945"/>
                    <a:pt x="1093561" y="1470522"/>
                  </a:cubicBezTo>
                  <a:cubicBezTo>
                    <a:pt x="905984" y="1470522"/>
                    <a:pt x="753923" y="1318461"/>
                    <a:pt x="753923" y="1130884"/>
                  </a:cubicBezTo>
                  <a:close/>
                  <a:moveTo>
                    <a:pt x="716599" y="1130884"/>
                  </a:moveTo>
                  <a:cubicBezTo>
                    <a:pt x="716599" y="1318461"/>
                    <a:pt x="564538" y="1470522"/>
                    <a:pt x="376961" y="1470522"/>
                  </a:cubicBezTo>
                  <a:cubicBezTo>
                    <a:pt x="376961" y="1282945"/>
                    <a:pt x="529022" y="1130884"/>
                    <a:pt x="716599" y="1130884"/>
                  </a:cubicBezTo>
                  <a:close/>
                  <a:moveTo>
                    <a:pt x="0" y="1130884"/>
                  </a:moveTo>
                  <a:cubicBezTo>
                    <a:pt x="187577" y="1130884"/>
                    <a:pt x="339638" y="1282945"/>
                    <a:pt x="339638" y="1470522"/>
                  </a:cubicBezTo>
                  <a:cubicBezTo>
                    <a:pt x="152061" y="1470522"/>
                    <a:pt x="0" y="1318461"/>
                    <a:pt x="0" y="1130884"/>
                  </a:cubicBezTo>
                  <a:close/>
                  <a:moveTo>
                    <a:pt x="1130884" y="753923"/>
                  </a:moveTo>
                  <a:cubicBezTo>
                    <a:pt x="1318461" y="753923"/>
                    <a:pt x="1470522" y="905984"/>
                    <a:pt x="1470522" y="1093561"/>
                  </a:cubicBezTo>
                  <a:cubicBezTo>
                    <a:pt x="1282945" y="1093561"/>
                    <a:pt x="1130884" y="941500"/>
                    <a:pt x="1130884" y="753923"/>
                  </a:cubicBezTo>
                  <a:close/>
                  <a:moveTo>
                    <a:pt x="1093561" y="753923"/>
                  </a:moveTo>
                  <a:cubicBezTo>
                    <a:pt x="1093561" y="941500"/>
                    <a:pt x="941500" y="1093561"/>
                    <a:pt x="753923" y="1093561"/>
                  </a:cubicBezTo>
                  <a:cubicBezTo>
                    <a:pt x="753923" y="905984"/>
                    <a:pt x="905984" y="753923"/>
                    <a:pt x="1093561" y="753923"/>
                  </a:cubicBezTo>
                  <a:close/>
                  <a:moveTo>
                    <a:pt x="376961" y="753923"/>
                  </a:moveTo>
                  <a:cubicBezTo>
                    <a:pt x="564538" y="753923"/>
                    <a:pt x="716599" y="905984"/>
                    <a:pt x="716599" y="1093561"/>
                  </a:cubicBezTo>
                  <a:cubicBezTo>
                    <a:pt x="529022" y="1093561"/>
                    <a:pt x="376961" y="941500"/>
                    <a:pt x="376961" y="753923"/>
                  </a:cubicBezTo>
                  <a:close/>
                  <a:moveTo>
                    <a:pt x="339638" y="753923"/>
                  </a:moveTo>
                  <a:cubicBezTo>
                    <a:pt x="339638" y="941500"/>
                    <a:pt x="187577" y="1093561"/>
                    <a:pt x="0" y="1093561"/>
                  </a:cubicBezTo>
                  <a:cubicBezTo>
                    <a:pt x="0" y="905984"/>
                    <a:pt x="152061" y="753923"/>
                    <a:pt x="339638" y="753923"/>
                  </a:cubicBezTo>
                  <a:close/>
                  <a:moveTo>
                    <a:pt x="1470522" y="376961"/>
                  </a:moveTo>
                  <a:cubicBezTo>
                    <a:pt x="1470522" y="564538"/>
                    <a:pt x="1318461" y="716599"/>
                    <a:pt x="1130884" y="716599"/>
                  </a:cubicBezTo>
                  <a:cubicBezTo>
                    <a:pt x="1130884" y="529022"/>
                    <a:pt x="1282945" y="376961"/>
                    <a:pt x="1470522" y="376961"/>
                  </a:cubicBezTo>
                  <a:close/>
                  <a:moveTo>
                    <a:pt x="753923" y="376961"/>
                  </a:moveTo>
                  <a:cubicBezTo>
                    <a:pt x="941500" y="376961"/>
                    <a:pt x="1093561" y="529022"/>
                    <a:pt x="1093561" y="716599"/>
                  </a:cubicBezTo>
                  <a:cubicBezTo>
                    <a:pt x="905984" y="716599"/>
                    <a:pt x="753923" y="564538"/>
                    <a:pt x="753923" y="376961"/>
                  </a:cubicBezTo>
                  <a:close/>
                  <a:moveTo>
                    <a:pt x="716599" y="376961"/>
                  </a:moveTo>
                  <a:cubicBezTo>
                    <a:pt x="716599" y="564538"/>
                    <a:pt x="564538" y="716599"/>
                    <a:pt x="376961" y="716599"/>
                  </a:cubicBezTo>
                  <a:cubicBezTo>
                    <a:pt x="376961" y="529022"/>
                    <a:pt x="529022" y="376961"/>
                    <a:pt x="716599" y="376961"/>
                  </a:cubicBezTo>
                  <a:close/>
                  <a:moveTo>
                    <a:pt x="0" y="376961"/>
                  </a:moveTo>
                  <a:cubicBezTo>
                    <a:pt x="187577" y="376961"/>
                    <a:pt x="339638" y="529022"/>
                    <a:pt x="339638" y="716599"/>
                  </a:cubicBezTo>
                  <a:cubicBezTo>
                    <a:pt x="152061" y="716599"/>
                    <a:pt x="0" y="564538"/>
                    <a:pt x="0" y="376961"/>
                  </a:cubicBezTo>
                  <a:close/>
                  <a:moveTo>
                    <a:pt x="1130884" y="0"/>
                  </a:moveTo>
                  <a:cubicBezTo>
                    <a:pt x="1318461" y="0"/>
                    <a:pt x="1470522" y="152061"/>
                    <a:pt x="1470522" y="339638"/>
                  </a:cubicBezTo>
                  <a:cubicBezTo>
                    <a:pt x="1282945" y="339638"/>
                    <a:pt x="1130884" y="187577"/>
                    <a:pt x="1130884" y="0"/>
                  </a:cubicBezTo>
                  <a:close/>
                  <a:moveTo>
                    <a:pt x="1093561" y="0"/>
                  </a:moveTo>
                  <a:cubicBezTo>
                    <a:pt x="1093561" y="187577"/>
                    <a:pt x="941500" y="339638"/>
                    <a:pt x="753923" y="339638"/>
                  </a:cubicBezTo>
                  <a:cubicBezTo>
                    <a:pt x="753923" y="152061"/>
                    <a:pt x="905984" y="0"/>
                    <a:pt x="1093561" y="0"/>
                  </a:cubicBezTo>
                  <a:close/>
                  <a:moveTo>
                    <a:pt x="376961" y="0"/>
                  </a:moveTo>
                  <a:cubicBezTo>
                    <a:pt x="564538" y="0"/>
                    <a:pt x="716599" y="152061"/>
                    <a:pt x="716599" y="339638"/>
                  </a:cubicBezTo>
                  <a:cubicBezTo>
                    <a:pt x="529022" y="339638"/>
                    <a:pt x="376961" y="187577"/>
                    <a:pt x="376961" y="0"/>
                  </a:cubicBezTo>
                  <a:close/>
                  <a:moveTo>
                    <a:pt x="339638" y="0"/>
                  </a:moveTo>
                  <a:cubicBezTo>
                    <a:pt x="339638" y="187577"/>
                    <a:pt x="187577" y="339638"/>
                    <a:pt x="0" y="339638"/>
                  </a:cubicBezTo>
                  <a:cubicBezTo>
                    <a:pt x="0" y="152061"/>
                    <a:pt x="152061" y="0"/>
                    <a:pt x="339638" y="0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93" name="グループ化 192">
            <a:extLst>
              <a:ext uri="{FF2B5EF4-FFF2-40B4-BE49-F238E27FC236}">
                <a16:creationId xmlns:a16="http://schemas.microsoft.com/office/drawing/2014/main" id="{A370EB68-87C4-40A8-9A6D-2E3BC2F67936}"/>
              </a:ext>
            </a:extLst>
          </p:cNvPr>
          <p:cNvGrpSpPr/>
          <p:nvPr/>
        </p:nvGrpSpPr>
        <p:grpSpPr>
          <a:xfrm>
            <a:off x="7816058" y="841610"/>
            <a:ext cx="1507846" cy="1507846"/>
            <a:chOff x="4054415" y="3902579"/>
            <a:chExt cx="1507846" cy="1507846"/>
          </a:xfrm>
        </p:grpSpPr>
        <p:sp>
          <p:nvSpPr>
            <p:cNvPr id="194" name="正方形/長方形 193">
              <a:extLst>
                <a:ext uri="{FF2B5EF4-FFF2-40B4-BE49-F238E27FC236}">
                  <a16:creationId xmlns:a16="http://schemas.microsoft.com/office/drawing/2014/main" id="{BAAE607A-99CB-4333-8AB7-99194F1645CD}"/>
                </a:ext>
              </a:extLst>
            </p:cNvPr>
            <p:cNvSpPr/>
            <p:nvPr/>
          </p:nvSpPr>
          <p:spPr>
            <a:xfrm>
              <a:off x="4054415" y="3902579"/>
              <a:ext cx="1507846" cy="1507846"/>
            </a:xfrm>
            <a:prstGeom prst="rect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5" name="フリーフォーム: 図形 194">
              <a:extLst>
                <a:ext uri="{FF2B5EF4-FFF2-40B4-BE49-F238E27FC236}">
                  <a16:creationId xmlns:a16="http://schemas.microsoft.com/office/drawing/2014/main" id="{8198975B-A484-405D-945E-4FC76D9DBBE7}"/>
                </a:ext>
              </a:extLst>
            </p:cNvPr>
            <p:cNvSpPr/>
            <p:nvPr/>
          </p:nvSpPr>
          <p:spPr>
            <a:xfrm>
              <a:off x="4086225" y="3934389"/>
              <a:ext cx="1444226" cy="1444226"/>
            </a:xfrm>
            <a:custGeom>
              <a:avLst/>
              <a:gdLst>
                <a:gd name="connsiteX0" fmla="*/ 1444226 w 1444226"/>
                <a:gd name="connsiteY0" fmla="*/ 1130884 h 1444226"/>
                <a:gd name="connsiteX1" fmla="*/ 1130884 w 1444226"/>
                <a:gd name="connsiteY1" fmla="*/ 1444226 h 1444226"/>
                <a:gd name="connsiteX2" fmla="*/ 1444226 w 1444226"/>
                <a:gd name="connsiteY2" fmla="*/ 1130884 h 1444226"/>
                <a:gd name="connsiteX3" fmla="*/ 753923 w 1444226"/>
                <a:gd name="connsiteY3" fmla="*/ 1130884 h 1444226"/>
                <a:gd name="connsiteX4" fmla="*/ 1067265 w 1444226"/>
                <a:gd name="connsiteY4" fmla="*/ 1444226 h 1444226"/>
                <a:gd name="connsiteX5" fmla="*/ 753923 w 1444226"/>
                <a:gd name="connsiteY5" fmla="*/ 1130884 h 1444226"/>
                <a:gd name="connsiteX6" fmla="*/ 690303 w 1444226"/>
                <a:gd name="connsiteY6" fmla="*/ 1130884 h 1444226"/>
                <a:gd name="connsiteX7" fmla="*/ 376961 w 1444226"/>
                <a:gd name="connsiteY7" fmla="*/ 1444226 h 1444226"/>
                <a:gd name="connsiteX8" fmla="*/ 690303 w 1444226"/>
                <a:gd name="connsiteY8" fmla="*/ 1130884 h 1444226"/>
                <a:gd name="connsiteX9" fmla="*/ 0 w 1444226"/>
                <a:gd name="connsiteY9" fmla="*/ 1130884 h 1444226"/>
                <a:gd name="connsiteX10" fmla="*/ 313342 w 1444226"/>
                <a:gd name="connsiteY10" fmla="*/ 1444226 h 1444226"/>
                <a:gd name="connsiteX11" fmla="*/ 0 w 1444226"/>
                <a:gd name="connsiteY11" fmla="*/ 1130884 h 1444226"/>
                <a:gd name="connsiteX12" fmla="*/ 1130884 w 1444226"/>
                <a:gd name="connsiteY12" fmla="*/ 753923 h 1444226"/>
                <a:gd name="connsiteX13" fmla="*/ 1444226 w 1444226"/>
                <a:gd name="connsiteY13" fmla="*/ 1067265 h 1444226"/>
                <a:gd name="connsiteX14" fmla="*/ 1130884 w 1444226"/>
                <a:gd name="connsiteY14" fmla="*/ 753923 h 1444226"/>
                <a:gd name="connsiteX15" fmla="*/ 1067265 w 1444226"/>
                <a:gd name="connsiteY15" fmla="*/ 753923 h 1444226"/>
                <a:gd name="connsiteX16" fmla="*/ 753923 w 1444226"/>
                <a:gd name="connsiteY16" fmla="*/ 1067265 h 1444226"/>
                <a:gd name="connsiteX17" fmla="*/ 1067265 w 1444226"/>
                <a:gd name="connsiteY17" fmla="*/ 753923 h 1444226"/>
                <a:gd name="connsiteX18" fmla="*/ 376961 w 1444226"/>
                <a:gd name="connsiteY18" fmla="*/ 753923 h 1444226"/>
                <a:gd name="connsiteX19" fmla="*/ 690303 w 1444226"/>
                <a:gd name="connsiteY19" fmla="*/ 1067265 h 1444226"/>
                <a:gd name="connsiteX20" fmla="*/ 376961 w 1444226"/>
                <a:gd name="connsiteY20" fmla="*/ 753923 h 1444226"/>
                <a:gd name="connsiteX21" fmla="*/ 313342 w 1444226"/>
                <a:gd name="connsiteY21" fmla="*/ 753923 h 1444226"/>
                <a:gd name="connsiteX22" fmla="*/ 0 w 1444226"/>
                <a:gd name="connsiteY22" fmla="*/ 1067265 h 1444226"/>
                <a:gd name="connsiteX23" fmla="*/ 313342 w 1444226"/>
                <a:gd name="connsiteY23" fmla="*/ 753923 h 1444226"/>
                <a:gd name="connsiteX24" fmla="*/ 1444226 w 1444226"/>
                <a:gd name="connsiteY24" fmla="*/ 376961 h 1444226"/>
                <a:gd name="connsiteX25" fmla="*/ 1130884 w 1444226"/>
                <a:gd name="connsiteY25" fmla="*/ 690303 h 1444226"/>
                <a:gd name="connsiteX26" fmla="*/ 1444226 w 1444226"/>
                <a:gd name="connsiteY26" fmla="*/ 376961 h 1444226"/>
                <a:gd name="connsiteX27" fmla="*/ 753923 w 1444226"/>
                <a:gd name="connsiteY27" fmla="*/ 376961 h 1444226"/>
                <a:gd name="connsiteX28" fmla="*/ 1067265 w 1444226"/>
                <a:gd name="connsiteY28" fmla="*/ 690303 h 1444226"/>
                <a:gd name="connsiteX29" fmla="*/ 753923 w 1444226"/>
                <a:gd name="connsiteY29" fmla="*/ 376961 h 1444226"/>
                <a:gd name="connsiteX30" fmla="*/ 690303 w 1444226"/>
                <a:gd name="connsiteY30" fmla="*/ 376961 h 1444226"/>
                <a:gd name="connsiteX31" fmla="*/ 376961 w 1444226"/>
                <a:gd name="connsiteY31" fmla="*/ 690303 h 1444226"/>
                <a:gd name="connsiteX32" fmla="*/ 690303 w 1444226"/>
                <a:gd name="connsiteY32" fmla="*/ 376961 h 1444226"/>
                <a:gd name="connsiteX33" fmla="*/ 0 w 1444226"/>
                <a:gd name="connsiteY33" fmla="*/ 376961 h 1444226"/>
                <a:gd name="connsiteX34" fmla="*/ 313342 w 1444226"/>
                <a:gd name="connsiteY34" fmla="*/ 690303 h 1444226"/>
                <a:gd name="connsiteX35" fmla="*/ 0 w 1444226"/>
                <a:gd name="connsiteY35" fmla="*/ 376961 h 1444226"/>
                <a:gd name="connsiteX36" fmla="*/ 1130884 w 1444226"/>
                <a:gd name="connsiteY36" fmla="*/ 0 h 1444226"/>
                <a:gd name="connsiteX37" fmla="*/ 1444226 w 1444226"/>
                <a:gd name="connsiteY37" fmla="*/ 313342 h 1444226"/>
                <a:gd name="connsiteX38" fmla="*/ 1130884 w 1444226"/>
                <a:gd name="connsiteY38" fmla="*/ 0 h 1444226"/>
                <a:gd name="connsiteX39" fmla="*/ 1067265 w 1444226"/>
                <a:gd name="connsiteY39" fmla="*/ 0 h 1444226"/>
                <a:gd name="connsiteX40" fmla="*/ 753923 w 1444226"/>
                <a:gd name="connsiteY40" fmla="*/ 313342 h 1444226"/>
                <a:gd name="connsiteX41" fmla="*/ 1067265 w 1444226"/>
                <a:gd name="connsiteY41" fmla="*/ 0 h 1444226"/>
                <a:gd name="connsiteX42" fmla="*/ 376961 w 1444226"/>
                <a:gd name="connsiteY42" fmla="*/ 0 h 1444226"/>
                <a:gd name="connsiteX43" fmla="*/ 690303 w 1444226"/>
                <a:gd name="connsiteY43" fmla="*/ 313342 h 1444226"/>
                <a:gd name="connsiteX44" fmla="*/ 376961 w 1444226"/>
                <a:gd name="connsiteY44" fmla="*/ 0 h 1444226"/>
                <a:gd name="connsiteX45" fmla="*/ 313342 w 1444226"/>
                <a:gd name="connsiteY45" fmla="*/ 0 h 1444226"/>
                <a:gd name="connsiteX46" fmla="*/ 0 w 1444226"/>
                <a:gd name="connsiteY46" fmla="*/ 313342 h 1444226"/>
                <a:gd name="connsiteX47" fmla="*/ 313342 w 1444226"/>
                <a:gd name="connsiteY47" fmla="*/ 0 h 1444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1444226" h="1444226">
                  <a:moveTo>
                    <a:pt x="1444226" y="1130884"/>
                  </a:moveTo>
                  <a:cubicBezTo>
                    <a:pt x="1444226" y="1303938"/>
                    <a:pt x="1303938" y="1444226"/>
                    <a:pt x="1130884" y="1444226"/>
                  </a:cubicBezTo>
                  <a:cubicBezTo>
                    <a:pt x="1130884" y="1271172"/>
                    <a:pt x="1271172" y="1130884"/>
                    <a:pt x="1444226" y="1130884"/>
                  </a:cubicBezTo>
                  <a:close/>
                  <a:moveTo>
                    <a:pt x="753923" y="1130884"/>
                  </a:moveTo>
                  <a:cubicBezTo>
                    <a:pt x="926977" y="1130884"/>
                    <a:pt x="1067265" y="1271172"/>
                    <a:pt x="1067265" y="1444226"/>
                  </a:cubicBezTo>
                  <a:cubicBezTo>
                    <a:pt x="894211" y="1444226"/>
                    <a:pt x="753923" y="1303938"/>
                    <a:pt x="753923" y="1130884"/>
                  </a:cubicBezTo>
                  <a:close/>
                  <a:moveTo>
                    <a:pt x="690303" y="1130884"/>
                  </a:moveTo>
                  <a:cubicBezTo>
                    <a:pt x="690303" y="1303938"/>
                    <a:pt x="550015" y="1444226"/>
                    <a:pt x="376961" y="1444226"/>
                  </a:cubicBezTo>
                  <a:cubicBezTo>
                    <a:pt x="376961" y="1271172"/>
                    <a:pt x="517249" y="1130884"/>
                    <a:pt x="690303" y="1130884"/>
                  </a:cubicBezTo>
                  <a:close/>
                  <a:moveTo>
                    <a:pt x="0" y="1130884"/>
                  </a:moveTo>
                  <a:cubicBezTo>
                    <a:pt x="173054" y="1130884"/>
                    <a:pt x="313342" y="1271172"/>
                    <a:pt x="313342" y="1444226"/>
                  </a:cubicBezTo>
                  <a:cubicBezTo>
                    <a:pt x="140288" y="1444226"/>
                    <a:pt x="0" y="1303938"/>
                    <a:pt x="0" y="1130884"/>
                  </a:cubicBezTo>
                  <a:close/>
                  <a:moveTo>
                    <a:pt x="1130884" y="753923"/>
                  </a:moveTo>
                  <a:cubicBezTo>
                    <a:pt x="1303938" y="753923"/>
                    <a:pt x="1444226" y="894211"/>
                    <a:pt x="1444226" y="1067265"/>
                  </a:cubicBezTo>
                  <a:cubicBezTo>
                    <a:pt x="1271172" y="1067265"/>
                    <a:pt x="1130884" y="926977"/>
                    <a:pt x="1130884" y="753923"/>
                  </a:cubicBezTo>
                  <a:close/>
                  <a:moveTo>
                    <a:pt x="1067265" y="753923"/>
                  </a:moveTo>
                  <a:cubicBezTo>
                    <a:pt x="1067265" y="926977"/>
                    <a:pt x="926977" y="1067265"/>
                    <a:pt x="753923" y="1067265"/>
                  </a:cubicBezTo>
                  <a:cubicBezTo>
                    <a:pt x="753923" y="894211"/>
                    <a:pt x="894211" y="753923"/>
                    <a:pt x="1067265" y="753923"/>
                  </a:cubicBezTo>
                  <a:close/>
                  <a:moveTo>
                    <a:pt x="376961" y="753923"/>
                  </a:moveTo>
                  <a:cubicBezTo>
                    <a:pt x="550015" y="753923"/>
                    <a:pt x="690303" y="894211"/>
                    <a:pt x="690303" y="1067265"/>
                  </a:cubicBezTo>
                  <a:cubicBezTo>
                    <a:pt x="517249" y="1067265"/>
                    <a:pt x="376961" y="926977"/>
                    <a:pt x="376961" y="753923"/>
                  </a:cubicBezTo>
                  <a:close/>
                  <a:moveTo>
                    <a:pt x="313342" y="753923"/>
                  </a:moveTo>
                  <a:cubicBezTo>
                    <a:pt x="313342" y="926977"/>
                    <a:pt x="173054" y="1067265"/>
                    <a:pt x="0" y="1067265"/>
                  </a:cubicBezTo>
                  <a:cubicBezTo>
                    <a:pt x="0" y="894211"/>
                    <a:pt x="140288" y="753923"/>
                    <a:pt x="313342" y="753923"/>
                  </a:cubicBezTo>
                  <a:close/>
                  <a:moveTo>
                    <a:pt x="1444226" y="376961"/>
                  </a:moveTo>
                  <a:cubicBezTo>
                    <a:pt x="1444226" y="550015"/>
                    <a:pt x="1303938" y="690303"/>
                    <a:pt x="1130884" y="690303"/>
                  </a:cubicBezTo>
                  <a:cubicBezTo>
                    <a:pt x="1130884" y="517249"/>
                    <a:pt x="1271172" y="376961"/>
                    <a:pt x="1444226" y="376961"/>
                  </a:cubicBezTo>
                  <a:close/>
                  <a:moveTo>
                    <a:pt x="753923" y="376961"/>
                  </a:moveTo>
                  <a:cubicBezTo>
                    <a:pt x="926977" y="376961"/>
                    <a:pt x="1067265" y="517249"/>
                    <a:pt x="1067265" y="690303"/>
                  </a:cubicBezTo>
                  <a:cubicBezTo>
                    <a:pt x="894211" y="690303"/>
                    <a:pt x="753923" y="550015"/>
                    <a:pt x="753923" y="376961"/>
                  </a:cubicBezTo>
                  <a:close/>
                  <a:moveTo>
                    <a:pt x="690303" y="376961"/>
                  </a:moveTo>
                  <a:cubicBezTo>
                    <a:pt x="690303" y="550015"/>
                    <a:pt x="550015" y="690303"/>
                    <a:pt x="376961" y="690303"/>
                  </a:cubicBezTo>
                  <a:cubicBezTo>
                    <a:pt x="376961" y="517249"/>
                    <a:pt x="517249" y="376961"/>
                    <a:pt x="690303" y="376961"/>
                  </a:cubicBezTo>
                  <a:close/>
                  <a:moveTo>
                    <a:pt x="0" y="376961"/>
                  </a:moveTo>
                  <a:cubicBezTo>
                    <a:pt x="173054" y="376961"/>
                    <a:pt x="313342" y="517249"/>
                    <a:pt x="313342" y="690303"/>
                  </a:cubicBezTo>
                  <a:cubicBezTo>
                    <a:pt x="140288" y="690303"/>
                    <a:pt x="0" y="550015"/>
                    <a:pt x="0" y="376961"/>
                  </a:cubicBezTo>
                  <a:close/>
                  <a:moveTo>
                    <a:pt x="1130884" y="0"/>
                  </a:moveTo>
                  <a:cubicBezTo>
                    <a:pt x="1303938" y="0"/>
                    <a:pt x="1444226" y="140288"/>
                    <a:pt x="1444226" y="313342"/>
                  </a:cubicBezTo>
                  <a:cubicBezTo>
                    <a:pt x="1271172" y="313342"/>
                    <a:pt x="1130884" y="173054"/>
                    <a:pt x="1130884" y="0"/>
                  </a:cubicBezTo>
                  <a:close/>
                  <a:moveTo>
                    <a:pt x="1067265" y="0"/>
                  </a:moveTo>
                  <a:cubicBezTo>
                    <a:pt x="1067265" y="173054"/>
                    <a:pt x="926977" y="313342"/>
                    <a:pt x="753923" y="313342"/>
                  </a:cubicBezTo>
                  <a:cubicBezTo>
                    <a:pt x="753923" y="140288"/>
                    <a:pt x="894211" y="0"/>
                    <a:pt x="1067265" y="0"/>
                  </a:cubicBezTo>
                  <a:close/>
                  <a:moveTo>
                    <a:pt x="376961" y="0"/>
                  </a:moveTo>
                  <a:cubicBezTo>
                    <a:pt x="550015" y="0"/>
                    <a:pt x="690303" y="140288"/>
                    <a:pt x="690303" y="313342"/>
                  </a:cubicBezTo>
                  <a:cubicBezTo>
                    <a:pt x="517249" y="313342"/>
                    <a:pt x="376961" y="173054"/>
                    <a:pt x="376961" y="0"/>
                  </a:cubicBezTo>
                  <a:close/>
                  <a:moveTo>
                    <a:pt x="313342" y="0"/>
                  </a:moveTo>
                  <a:cubicBezTo>
                    <a:pt x="313342" y="173054"/>
                    <a:pt x="173054" y="313342"/>
                    <a:pt x="0" y="313342"/>
                  </a:cubicBezTo>
                  <a:cubicBezTo>
                    <a:pt x="0" y="140288"/>
                    <a:pt x="140288" y="0"/>
                    <a:pt x="313342" y="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277149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1ADF287F-2543-4286-9450-2A3ABBE0C1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7316" y="3710780"/>
            <a:ext cx="1978850" cy="2513139"/>
          </a:xfrm>
          <a:prstGeom prst="rect">
            <a:avLst/>
          </a:prstGeom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F4395AB-A8DC-4DB3-81D2-4F4849ED4390}"/>
              </a:ext>
            </a:extLst>
          </p:cNvPr>
          <p:cNvSpPr txBox="1"/>
          <p:nvPr/>
        </p:nvSpPr>
        <p:spPr>
          <a:xfrm>
            <a:off x="224443" y="208130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塗りパターンの使い方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B3497968-AE74-4346-848E-D9777D24C3F2}"/>
              </a:ext>
            </a:extLst>
          </p:cNvPr>
          <p:cNvSpPr txBox="1"/>
          <p:nvPr/>
        </p:nvSpPr>
        <p:spPr>
          <a:xfrm>
            <a:off x="224443" y="731112"/>
            <a:ext cx="25186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１．任意に着色、サイズ調整</a:t>
            </a:r>
          </a:p>
        </p:txBody>
      </p:sp>
      <p:cxnSp>
        <p:nvCxnSpPr>
          <p:cNvPr id="4" name="直線矢印コネクタ 3">
            <a:extLst>
              <a:ext uri="{FF2B5EF4-FFF2-40B4-BE49-F238E27FC236}">
                <a16:creationId xmlns:a16="http://schemas.microsoft.com/office/drawing/2014/main" id="{46316993-0533-4F7B-99AC-C1B2511B7966}"/>
              </a:ext>
            </a:extLst>
          </p:cNvPr>
          <p:cNvCxnSpPr/>
          <p:nvPr/>
        </p:nvCxnSpPr>
        <p:spPr>
          <a:xfrm>
            <a:off x="2344569" y="2000095"/>
            <a:ext cx="532014" cy="0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93EE83F6-8FF7-4F9B-95EE-4C6CD88365A9}"/>
              </a:ext>
            </a:extLst>
          </p:cNvPr>
          <p:cNvSpPr txBox="1"/>
          <p:nvPr/>
        </p:nvSpPr>
        <p:spPr>
          <a:xfrm>
            <a:off x="224443" y="3152210"/>
            <a:ext cx="16209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２．図として保存</a:t>
            </a: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3B123217-9DA9-405A-95DA-4D7FE050C09C}"/>
              </a:ext>
            </a:extLst>
          </p:cNvPr>
          <p:cNvSpPr txBox="1"/>
          <p:nvPr/>
        </p:nvSpPr>
        <p:spPr>
          <a:xfrm>
            <a:off x="540327" y="1004560"/>
            <a:ext cx="52629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使いたいパターンを選択して、任意に色を変更し、サイズを調整します。</a:t>
            </a: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92DABE5E-043D-4CC8-AB5A-FDC6C3B1AE77}"/>
              </a:ext>
            </a:extLst>
          </p:cNvPr>
          <p:cNvSpPr txBox="1"/>
          <p:nvPr/>
        </p:nvSpPr>
        <p:spPr>
          <a:xfrm>
            <a:off x="540327" y="3369404"/>
            <a:ext cx="61863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選択状態から右クリックをし、メニューを表示させて「図として保存」を選択します。</a:t>
            </a:r>
          </a:p>
        </p:txBody>
      </p:sp>
      <p:pic>
        <p:nvPicPr>
          <p:cNvPr id="21" name="図 20">
            <a:extLst>
              <a:ext uri="{FF2B5EF4-FFF2-40B4-BE49-F238E27FC236}">
                <a16:creationId xmlns:a16="http://schemas.microsoft.com/office/drawing/2014/main" id="{F17318F2-6FF4-401A-9857-108191A5B3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4649" y="3801098"/>
            <a:ext cx="5513056" cy="711362"/>
          </a:xfrm>
          <a:prstGeom prst="rect">
            <a:avLst/>
          </a:prstGeom>
        </p:spPr>
      </p:pic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112E971B-DDFD-4EAD-BE15-759C44784525}"/>
              </a:ext>
            </a:extLst>
          </p:cNvPr>
          <p:cNvSpPr txBox="1"/>
          <p:nvPr/>
        </p:nvSpPr>
        <p:spPr>
          <a:xfrm>
            <a:off x="2895541" y="4641938"/>
            <a:ext cx="387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ファイルの保存画面が表示されますので、</a:t>
            </a:r>
            <a:endParaRPr kumimoji="1" lang="en-US" altLang="ja-JP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名前を付けてわかりやすい場所に保存してください。</a:t>
            </a:r>
          </a:p>
        </p:txBody>
      </p:sp>
      <p:cxnSp>
        <p:nvCxnSpPr>
          <p:cNvPr id="53" name="直線矢印コネクタ 52">
            <a:extLst>
              <a:ext uri="{FF2B5EF4-FFF2-40B4-BE49-F238E27FC236}">
                <a16:creationId xmlns:a16="http://schemas.microsoft.com/office/drawing/2014/main" id="{618B2256-EB22-4EED-9D25-337A254316FB}"/>
              </a:ext>
            </a:extLst>
          </p:cNvPr>
          <p:cNvCxnSpPr/>
          <p:nvPr/>
        </p:nvCxnSpPr>
        <p:spPr>
          <a:xfrm>
            <a:off x="4755260" y="2000095"/>
            <a:ext cx="532014" cy="0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E82926F0-7EE3-4BF4-92F2-0D669AC0BFA6}"/>
              </a:ext>
            </a:extLst>
          </p:cNvPr>
          <p:cNvSpPr txBox="1"/>
          <p:nvPr/>
        </p:nvSpPr>
        <p:spPr>
          <a:xfrm>
            <a:off x="5399519" y="2251779"/>
            <a:ext cx="34163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サイズは小さいほど、細かい柄になります。</a:t>
            </a:r>
            <a:endParaRPr kumimoji="1" lang="en-US" altLang="ja-JP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大きくすると、模様が大きくなります。</a:t>
            </a: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B2C863BB-ACB2-4ADA-BC35-900BA85DF8A3}"/>
              </a:ext>
            </a:extLst>
          </p:cNvPr>
          <p:cNvSpPr/>
          <p:nvPr/>
        </p:nvSpPr>
        <p:spPr>
          <a:xfrm>
            <a:off x="699768" y="5443268"/>
            <a:ext cx="1060021" cy="130312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D5F77648-7006-478B-A4EE-CD10F9E49203}"/>
              </a:ext>
            </a:extLst>
          </p:cNvPr>
          <p:cNvGrpSpPr/>
          <p:nvPr/>
        </p:nvGrpSpPr>
        <p:grpSpPr>
          <a:xfrm>
            <a:off x="649308" y="1279249"/>
            <a:ext cx="1507682" cy="1510796"/>
            <a:chOff x="629728" y="2264793"/>
            <a:chExt cx="1474750" cy="1510796"/>
          </a:xfrm>
          <a:solidFill>
            <a:schemeClr val="bg1">
              <a:lumMod val="95000"/>
            </a:schemeClr>
          </a:solidFill>
        </p:grpSpPr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8B16FDD5-C683-42D1-BC39-F6A3053F9B2B}"/>
                </a:ext>
              </a:extLst>
            </p:cNvPr>
            <p:cNvSpPr/>
            <p:nvPr/>
          </p:nvSpPr>
          <p:spPr>
            <a:xfrm>
              <a:off x="629728" y="2264793"/>
              <a:ext cx="1474750" cy="151079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D48FA430-3712-49F8-B99C-7746F1E32345}"/>
                </a:ext>
              </a:extLst>
            </p:cNvPr>
            <p:cNvSpPr/>
            <p:nvPr/>
          </p:nvSpPr>
          <p:spPr>
            <a:xfrm>
              <a:off x="629728" y="2264794"/>
              <a:ext cx="1474750" cy="1507846"/>
            </a:xfrm>
            <a:custGeom>
              <a:avLst/>
              <a:gdLst>
                <a:gd name="connsiteX0" fmla="*/ 3145956 w 3251199"/>
                <a:gd name="connsiteY0" fmla="*/ 1721910 h 3244850"/>
                <a:gd name="connsiteX1" fmla="*/ 3091172 w 3251199"/>
                <a:gd name="connsiteY1" fmla="*/ 1724676 h 3244850"/>
                <a:gd name="connsiteX2" fmla="*/ 1726376 w 3251199"/>
                <a:gd name="connsiteY2" fmla="*/ 3089473 h 3244850"/>
                <a:gd name="connsiteX3" fmla="*/ 1723457 w 3251199"/>
                <a:gd name="connsiteY3" fmla="*/ 3147279 h 3244850"/>
                <a:gd name="connsiteX4" fmla="*/ 1778240 w 3251199"/>
                <a:gd name="connsiteY4" fmla="*/ 3144513 h 3244850"/>
                <a:gd name="connsiteX5" fmla="*/ 2507040 w 3251199"/>
                <a:gd name="connsiteY5" fmla="*/ 2870311 h 3244850"/>
                <a:gd name="connsiteX6" fmla="*/ 2596194 w 3251199"/>
                <a:gd name="connsiteY6" fmla="*/ 2801110 h 3244850"/>
                <a:gd name="connsiteX7" fmla="*/ 2720919 w 3251199"/>
                <a:gd name="connsiteY7" fmla="*/ 2685184 h 3244850"/>
                <a:gd name="connsiteX8" fmla="*/ 2790008 w 3251199"/>
                <a:gd name="connsiteY8" fmla="*/ 2610072 h 3244850"/>
                <a:gd name="connsiteX9" fmla="*/ 3143037 w 3251199"/>
                <a:gd name="connsiteY9" fmla="*/ 1779716 h 3244850"/>
                <a:gd name="connsiteX10" fmla="*/ 105524 w 3251199"/>
                <a:gd name="connsiteY10" fmla="*/ 1721910 h 3244850"/>
                <a:gd name="connsiteX11" fmla="*/ 108443 w 3251199"/>
                <a:gd name="connsiteY11" fmla="*/ 1779716 h 3244850"/>
                <a:gd name="connsiteX12" fmla="*/ 461473 w 3251199"/>
                <a:gd name="connsiteY12" fmla="*/ 2610072 h 3244850"/>
                <a:gd name="connsiteX13" fmla="*/ 530560 w 3251199"/>
                <a:gd name="connsiteY13" fmla="*/ 2685181 h 3244850"/>
                <a:gd name="connsiteX14" fmla="*/ 655290 w 3251199"/>
                <a:gd name="connsiteY14" fmla="*/ 2801112 h 3244850"/>
                <a:gd name="connsiteX15" fmla="*/ 744441 w 3251199"/>
                <a:gd name="connsiteY15" fmla="*/ 2870311 h 3244850"/>
                <a:gd name="connsiteX16" fmla="*/ 1473240 w 3251199"/>
                <a:gd name="connsiteY16" fmla="*/ 3144513 h 3244850"/>
                <a:gd name="connsiteX17" fmla="*/ 1528024 w 3251199"/>
                <a:gd name="connsiteY17" fmla="*/ 3147279 h 3244850"/>
                <a:gd name="connsiteX18" fmla="*/ 1525105 w 3251199"/>
                <a:gd name="connsiteY18" fmla="*/ 3089473 h 3244850"/>
                <a:gd name="connsiteX19" fmla="*/ 160308 w 3251199"/>
                <a:gd name="connsiteY19" fmla="*/ 1724676 h 3244850"/>
                <a:gd name="connsiteX20" fmla="*/ 1625740 w 3251199"/>
                <a:gd name="connsiteY20" fmla="*/ 556101 h 3244850"/>
                <a:gd name="connsiteX21" fmla="*/ 1607111 w 3251199"/>
                <a:gd name="connsiteY21" fmla="*/ 612315 h 3244850"/>
                <a:gd name="connsiteX22" fmla="*/ 647205 w 3251199"/>
                <a:gd name="connsiteY22" fmla="*/ 1592929 h 3244850"/>
                <a:gd name="connsiteX23" fmla="*/ 560680 w 3251199"/>
                <a:gd name="connsiteY23" fmla="*/ 1624491 h 3244850"/>
                <a:gd name="connsiteX24" fmla="*/ 647205 w 3251199"/>
                <a:gd name="connsiteY24" fmla="*/ 1656053 h 3244850"/>
                <a:gd name="connsiteX25" fmla="*/ 1607111 w 3251199"/>
                <a:gd name="connsiteY25" fmla="*/ 2636667 h 3244850"/>
                <a:gd name="connsiteX26" fmla="*/ 1625740 w 3251199"/>
                <a:gd name="connsiteY26" fmla="*/ 2692880 h 3244850"/>
                <a:gd name="connsiteX27" fmla="*/ 1644370 w 3251199"/>
                <a:gd name="connsiteY27" fmla="*/ 2636667 h 3244850"/>
                <a:gd name="connsiteX28" fmla="*/ 2604276 w 3251199"/>
                <a:gd name="connsiteY28" fmla="*/ 1656053 h 3244850"/>
                <a:gd name="connsiteX29" fmla="*/ 2690802 w 3251199"/>
                <a:gd name="connsiteY29" fmla="*/ 1624491 h 3244850"/>
                <a:gd name="connsiteX30" fmla="*/ 2604276 w 3251199"/>
                <a:gd name="connsiteY30" fmla="*/ 1592929 h 3244850"/>
                <a:gd name="connsiteX31" fmla="*/ 1644370 w 3251199"/>
                <a:gd name="connsiteY31" fmla="*/ 612315 h 3244850"/>
                <a:gd name="connsiteX32" fmla="*/ 1723457 w 3251199"/>
                <a:gd name="connsiteY32" fmla="*/ 101702 h 3244850"/>
                <a:gd name="connsiteX33" fmla="*/ 1726376 w 3251199"/>
                <a:gd name="connsiteY33" fmla="*/ 159508 h 3244850"/>
                <a:gd name="connsiteX34" fmla="*/ 3091172 w 3251199"/>
                <a:gd name="connsiteY34" fmla="*/ 1524305 h 3244850"/>
                <a:gd name="connsiteX35" fmla="*/ 3145956 w 3251199"/>
                <a:gd name="connsiteY35" fmla="*/ 1527071 h 3244850"/>
                <a:gd name="connsiteX36" fmla="*/ 3143037 w 3251199"/>
                <a:gd name="connsiteY36" fmla="*/ 1469265 h 3244850"/>
                <a:gd name="connsiteX37" fmla="*/ 2790008 w 3251199"/>
                <a:gd name="connsiteY37" fmla="*/ 638910 h 3244850"/>
                <a:gd name="connsiteX38" fmla="*/ 2720916 w 3251199"/>
                <a:gd name="connsiteY38" fmla="*/ 563795 h 3244850"/>
                <a:gd name="connsiteX39" fmla="*/ 2596197 w 3251199"/>
                <a:gd name="connsiteY39" fmla="*/ 447874 h 3244850"/>
                <a:gd name="connsiteX40" fmla="*/ 2507040 w 3251199"/>
                <a:gd name="connsiteY40" fmla="*/ 378672 h 3244850"/>
                <a:gd name="connsiteX41" fmla="*/ 1778240 w 3251199"/>
                <a:gd name="connsiteY41" fmla="*/ 104468 h 3244850"/>
                <a:gd name="connsiteX42" fmla="*/ 1528024 w 3251199"/>
                <a:gd name="connsiteY42" fmla="*/ 101702 h 3244850"/>
                <a:gd name="connsiteX43" fmla="*/ 1473240 w 3251199"/>
                <a:gd name="connsiteY43" fmla="*/ 104468 h 3244850"/>
                <a:gd name="connsiteX44" fmla="*/ 744441 w 3251199"/>
                <a:gd name="connsiteY44" fmla="*/ 378672 h 3244850"/>
                <a:gd name="connsiteX45" fmla="*/ 655287 w 3251199"/>
                <a:gd name="connsiteY45" fmla="*/ 447872 h 3244850"/>
                <a:gd name="connsiteX46" fmla="*/ 530563 w 3251199"/>
                <a:gd name="connsiteY46" fmla="*/ 563798 h 3244850"/>
                <a:gd name="connsiteX47" fmla="*/ 461473 w 3251199"/>
                <a:gd name="connsiteY47" fmla="*/ 638910 h 3244850"/>
                <a:gd name="connsiteX48" fmla="*/ 108443 w 3251199"/>
                <a:gd name="connsiteY48" fmla="*/ 1469265 h 3244850"/>
                <a:gd name="connsiteX49" fmla="*/ 105524 w 3251199"/>
                <a:gd name="connsiteY49" fmla="*/ 1527071 h 3244850"/>
                <a:gd name="connsiteX50" fmla="*/ 160308 w 3251199"/>
                <a:gd name="connsiteY50" fmla="*/ 1524305 h 3244850"/>
                <a:gd name="connsiteX51" fmla="*/ 1525105 w 3251199"/>
                <a:gd name="connsiteY51" fmla="*/ 159508 h 3244850"/>
                <a:gd name="connsiteX52" fmla="*/ 1062428 w 3251199"/>
                <a:gd name="connsiteY52" fmla="*/ 0 h 3244850"/>
                <a:gd name="connsiteX53" fmla="*/ 2189054 w 3251199"/>
                <a:gd name="connsiteY53" fmla="*/ 0 h 3244850"/>
                <a:gd name="connsiteX54" fmla="*/ 2185333 w 3251199"/>
                <a:gd name="connsiteY54" fmla="*/ 1362 h 3244850"/>
                <a:gd name="connsiteX55" fmla="*/ 2270881 w 3251199"/>
                <a:gd name="connsiteY55" fmla="*/ 36297 h 3244850"/>
                <a:gd name="connsiteX56" fmla="*/ 2296935 w 3251199"/>
                <a:gd name="connsiteY56" fmla="*/ 45833 h 3244850"/>
                <a:gd name="connsiteX57" fmla="*/ 2312788 w 3251199"/>
                <a:gd name="connsiteY57" fmla="*/ 53411 h 3244850"/>
                <a:gd name="connsiteX58" fmla="*/ 2372881 w 3251199"/>
                <a:gd name="connsiteY58" fmla="*/ 77951 h 3244850"/>
                <a:gd name="connsiteX59" fmla="*/ 2424622 w 3251199"/>
                <a:gd name="connsiteY59" fmla="*/ 106866 h 3244850"/>
                <a:gd name="connsiteX60" fmla="*/ 2437680 w 3251199"/>
                <a:gd name="connsiteY60" fmla="*/ 113108 h 3244850"/>
                <a:gd name="connsiteX61" fmla="*/ 2466733 w 3251199"/>
                <a:gd name="connsiteY61" fmla="*/ 130400 h 3244850"/>
                <a:gd name="connsiteX62" fmla="*/ 2553673 w 3251199"/>
                <a:gd name="connsiteY62" fmla="*/ 178987 h 3244850"/>
                <a:gd name="connsiteX63" fmla="*/ 2720155 w 3251199"/>
                <a:gd name="connsiteY63" fmla="*/ 300391 h 3244850"/>
                <a:gd name="connsiteX64" fmla="*/ 2782129 w 3251199"/>
                <a:gd name="connsiteY64" fmla="*/ 358080 h 3244850"/>
                <a:gd name="connsiteX65" fmla="*/ 2812476 w 3251199"/>
                <a:gd name="connsiteY65" fmla="*/ 384526 h 3244850"/>
                <a:gd name="connsiteX66" fmla="*/ 2828617 w 3251199"/>
                <a:gd name="connsiteY66" fmla="*/ 401355 h 3244850"/>
                <a:gd name="connsiteX67" fmla="*/ 2870647 w 3251199"/>
                <a:gd name="connsiteY67" fmla="*/ 440480 h 3244850"/>
                <a:gd name="connsiteX68" fmla="*/ 2904169 w 3251199"/>
                <a:gd name="connsiteY68" fmla="*/ 480128 h 3244850"/>
                <a:gd name="connsiteX69" fmla="*/ 2919229 w 3251199"/>
                <a:gd name="connsiteY69" fmla="*/ 495830 h 3244850"/>
                <a:gd name="connsiteX70" fmla="*/ 2950922 w 3251199"/>
                <a:gd name="connsiteY70" fmla="*/ 535426 h 3244850"/>
                <a:gd name="connsiteX71" fmla="*/ 3003464 w 3251199"/>
                <a:gd name="connsiteY71" fmla="*/ 597570 h 3244850"/>
                <a:gd name="connsiteX72" fmla="*/ 3034597 w 3251199"/>
                <a:gd name="connsiteY72" fmla="*/ 644879 h 3244850"/>
                <a:gd name="connsiteX73" fmla="*/ 3101204 w 3251199"/>
                <a:gd name="connsiteY73" fmla="*/ 745424 h 3244850"/>
                <a:gd name="connsiteX74" fmla="*/ 3103201 w 3251199"/>
                <a:gd name="connsiteY74" fmla="*/ 749127 h 3244850"/>
                <a:gd name="connsiteX75" fmla="*/ 3116922 w 3251199"/>
                <a:gd name="connsiteY75" fmla="*/ 769978 h 3244850"/>
                <a:gd name="connsiteX76" fmla="*/ 3145918 w 3251199"/>
                <a:gd name="connsiteY76" fmla="*/ 828349 h 3244850"/>
                <a:gd name="connsiteX77" fmla="*/ 3175006 w 3251199"/>
                <a:gd name="connsiteY77" fmla="*/ 882293 h 3244850"/>
                <a:gd name="connsiteX78" fmla="*/ 3183789 w 3251199"/>
                <a:gd name="connsiteY78" fmla="*/ 904586 h 3244850"/>
                <a:gd name="connsiteX79" fmla="*/ 3209340 w 3251199"/>
                <a:gd name="connsiteY79" fmla="*/ 956021 h 3244850"/>
                <a:gd name="connsiteX80" fmla="*/ 3251199 w 3251199"/>
                <a:gd name="connsiteY80" fmla="*/ 1070389 h 3244850"/>
                <a:gd name="connsiteX81" fmla="*/ 3251199 w 3251199"/>
                <a:gd name="connsiteY81" fmla="*/ 2178592 h 3244850"/>
                <a:gd name="connsiteX82" fmla="*/ 3209340 w 3251199"/>
                <a:gd name="connsiteY82" fmla="*/ 2292960 h 3244850"/>
                <a:gd name="connsiteX83" fmla="*/ 3183791 w 3251199"/>
                <a:gd name="connsiteY83" fmla="*/ 2344392 h 3244850"/>
                <a:gd name="connsiteX84" fmla="*/ 3175006 w 3251199"/>
                <a:gd name="connsiteY84" fmla="*/ 2366689 h 3244850"/>
                <a:gd name="connsiteX85" fmla="*/ 3145914 w 3251199"/>
                <a:gd name="connsiteY85" fmla="*/ 2420641 h 3244850"/>
                <a:gd name="connsiteX86" fmla="*/ 3116922 w 3251199"/>
                <a:gd name="connsiteY86" fmla="*/ 2479004 h 3244850"/>
                <a:gd name="connsiteX87" fmla="*/ 3103202 w 3251199"/>
                <a:gd name="connsiteY87" fmla="*/ 2499853 h 3244850"/>
                <a:gd name="connsiteX88" fmla="*/ 3101204 w 3251199"/>
                <a:gd name="connsiteY88" fmla="*/ 2503558 h 3244850"/>
                <a:gd name="connsiteX89" fmla="*/ 3034579 w 3251199"/>
                <a:gd name="connsiteY89" fmla="*/ 2604130 h 3244850"/>
                <a:gd name="connsiteX90" fmla="*/ 3003464 w 3251199"/>
                <a:gd name="connsiteY90" fmla="*/ 2651412 h 3244850"/>
                <a:gd name="connsiteX91" fmla="*/ 2950922 w 3251199"/>
                <a:gd name="connsiteY91" fmla="*/ 2713556 h 3244850"/>
                <a:gd name="connsiteX92" fmla="*/ 2919229 w 3251199"/>
                <a:gd name="connsiteY92" fmla="*/ 2753152 h 3244850"/>
                <a:gd name="connsiteX93" fmla="*/ 2904170 w 3251199"/>
                <a:gd name="connsiteY93" fmla="*/ 2768853 h 3244850"/>
                <a:gd name="connsiteX94" fmla="*/ 2870647 w 3251199"/>
                <a:gd name="connsiteY94" fmla="*/ 2808502 h 3244850"/>
                <a:gd name="connsiteX95" fmla="*/ 2828615 w 3251199"/>
                <a:gd name="connsiteY95" fmla="*/ 2847629 h 3244850"/>
                <a:gd name="connsiteX96" fmla="*/ 2812476 w 3251199"/>
                <a:gd name="connsiteY96" fmla="*/ 2864455 h 3244850"/>
                <a:gd name="connsiteX97" fmla="*/ 2782134 w 3251199"/>
                <a:gd name="connsiteY97" fmla="*/ 2890897 h 3244850"/>
                <a:gd name="connsiteX98" fmla="*/ 2720155 w 3251199"/>
                <a:gd name="connsiteY98" fmla="*/ 2948591 h 3244850"/>
                <a:gd name="connsiteX99" fmla="*/ 2553673 w 3251199"/>
                <a:gd name="connsiteY99" fmla="*/ 3069995 h 3244850"/>
                <a:gd name="connsiteX100" fmla="*/ 2466719 w 3251199"/>
                <a:gd name="connsiteY100" fmla="*/ 3118590 h 3244850"/>
                <a:gd name="connsiteX101" fmla="*/ 2437680 w 3251199"/>
                <a:gd name="connsiteY101" fmla="*/ 3135873 h 3244850"/>
                <a:gd name="connsiteX102" fmla="*/ 2424629 w 3251199"/>
                <a:gd name="connsiteY102" fmla="*/ 3142112 h 3244850"/>
                <a:gd name="connsiteX103" fmla="*/ 2372881 w 3251199"/>
                <a:gd name="connsiteY103" fmla="*/ 3171031 h 3244850"/>
                <a:gd name="connsiteX104" fmla="*/ 2312779 w 3251199"/>
                <a:gd name="connsiteY104" fmla="*/ 3195575 h 3244850"/>
                <a:gd name="connsiteX105" fmla="*/ 2296935 w 3251199"/>
                <a:gd name="connsiteY105" fmla="*/ 3203148 h 3244850"/>
                <a:gd name="connsiteX106" fmla="*/ 2270896 w 3251199"/>
                <a:gd name="connsiteY106" fmla="*/ 3212679 h 3244850"/>
                <a:gd name="connsiteX107" fmla="*/ 2192117 w 3251199"/>
                <a:gd name="connsiteY107" fmla="*/ 3244850 h 3244850"/>
                <a:gd name="connsiteX108" fmla="*/ 1059366 w 3251199"/>
                <a:gd name="connsiteY108" fmla="*/ 3244850 h 3244850"/>
                <a:gd name="connsiteX109" fmla="*/ 980585 w 3251199"/>
                <a:gd name="connsiteY109" fmla="*/ 3212678 h 3244850"/>
                <a:gd name="connsiteX110" fmla="*/ 954546 w 3251199"/>
                <a:gd name="connsiteY110" fmla="*/ 3203148 h 3244850"/>
                <a:gd name="connsiteX111" fmla="*/ 938703 w 3251199"/>
                <a:gd name="connsiteY111" fmla="*/ 3195575 h 3244850"/>
                <a:gd name="connsiteX112" fmla="*/ 878600 w 3251199"/>
                <a:gd name="connsiteY112" fmla="*/ 3171031 h 3244850"/>
                <a:gd name="connsiteX113" fmla="*/ 826853 w 3251199"/>
                <a:gd name="connsiteY113" fmla="*/ 3142112 h 3244850"/>
                <a:gd name="connsiteX114" fmla="*/ 813801 w 3251199"/>
                <a:gd name="connsiteY114" fmla="*/ 3135873 h 3244850"/>
                <a:gd name="connsiteX115" fmla="*/ 784760 w 3251199"/>
                <a:gd name="connsiteY115" fmla="*/ 3118588 h 3244850"/>
                <a:gd name="connsiteX116" fmla="*/ 697809 w 3251199"/>
                <a:gd name="connsiteY116" fmla="*/ 3069995 h 3244850"/>
                <a:gd name="connsiteX117" fmla="*/ 531326 w 3251199"/>
                <a:gd name="connsiteY117" fmla="*/ 2948591 h 3244850"/>
                <a:gd name="connsiteX118" fmla="*/ 469351 w 3251199"/>
                <a:gd name="connsiteY118" fmla="*/ 2890900 h 3244850"/>
                <a:gd name="connsiteX119" fmla="*/ 439004 w 3251199"/>
                <a:gd name="connsiteY119" fmla="*/ 2864455 h 3244850"/>
                <a:gd name="connsiteX120" fmla="*/ 422864 w 3251199"/>
                <a:gd name="connsiteY120" fmla="*/ 2847627 h 3244850"/>
                <a:gd name="connsiteX121" fmla="*/ 380834 w 3251199"/>
                <a:gd name="connsiteY121" fmla="*/ 2808502 h 3244850"/>
                <a:gd name="connsiteX122" fmla="*/ 347312 w 3251199"/>
                <a:gd name="connsiteY122" fmla="*/ 2768854 h 3244850"/>
                <a:gd name="connsiteX123" fmla="*/ 332252 w 3251199"/>
                <a:gd name="connsiteY123" fmla="*/ 2753152 h 3244850"/>
                <a:gd name="connsiteX124" fmla="*/ 300559 w 3251199"/>
                <a:gd name="connsiteY124" fmla="*/ 2713557 h 3244850"/>
                <a:gd name="connsiteX125" fmla="*/ 248017 w 3251199"/>
                <a:gd name="connsiteY125" fmla="*/ 2651412 h 3244850"/>
                <a:gd name="connsiteX126" fmla="*/ 216846 w 3251199"/>
                <a:gd name="connsiteY126" fmla="*/ 2604046 h 3244850"/>
                <a:gd name="connsiteX127" fmla="*/ 150277 w 3251199"/>
                <a:gd name="connsiteY127" fmla="*/ 2503558 h 3244850"/>
                <a:gd name="connsiteX128" fmla="*/ 148282 w 3251199"/>
                <a:gd name="connsiteY128" fmla="*/ 2499858 h 3244850"/>
                <a:gd name="connsiteX129" fmla="*/ 134558 w 3251199"/>
                <a:gd name="connsiteY129" fmla="*/ 2479004 h 3244850"/>
                <a:gd name="connsiteX130" fmla="*/ 105557 w 3251199"/>
                <a:gd name="connsiteY130" fmla="*/ 2420623 h 3244850"/>
                <a:gd name="connsiteX131" fmla="*/ 76475 w 3251199"/>
                <a:gd name="connsiteY131" fmla="*/ 2366689 h 3244850"/>
                <a:gd name="connsiteX132" fmla="*/ 67693 w 3251199"/>
                <a:gd name="connsiteY132" fmla="*/ 2344399 h 3244850"/>
                <a:gd name="connsiteX133" fmla="*/ 42140 w 3251199"/>
                <a:gd name="connsiteY133" fmla="*/ 2292960 h 3244850"/>
                <a:gd name="connsiteX134" fmla="*/ 140 w 3251199"/>
                <a:gd name="connsiteY134" fmla="*/ 2178208 h 3244850"/>
                <a:gd name="connsiteX135" fmla="*/ 0 w 3251199"/>
                <a:gd name="connsiteY135" fmla="*/ 2178590 h 3244850"/>
                <a:gd name="connsiteX136" fmla="*/ 0 w 3251199"/>
                <a:gd name="connsiteY136" fmla="*/ 1070392 h 3244850"/>
                <a:gd name="connsiteX137" fmla="*/ 140 w 3251199"/>
                <a:gd name="connsiteY137" fmla="*/ 1070774 h 3244850"/>
                <a:gd name="connsiteX138" fmla="*/ 42140 w 3251199"/>
                <a:gd name="connsiteY138" fmla="*/ 956021 h 3244850"/>
                <a:gd name="connsiteX139" fmla="*/ 67695 w 3251199"/>
                <a:gd name="connsiteY139" fmla="*/ 904579 h 3244850"/>
                <a:gd name="connsiteX140" fmla="*/ 76475 w 3251199"/>
                <a:gd name="connsiteY140" fmla="*/ 882293 h 3244850"/>
                <a:gd name="connsiteX141" fmla="*/ 105552 w 3251199"/>
                <a:gd name="connsiteY141" fmla="*/ 828369 h 3244850"/>
                <a:gd name="connsiteX142" fmla="*/ 134558 w 3251199"/>
                <a:gd name="connsiteY142" fmla="*/ 769978 h 3244850"/>
                <a:gd name="connsiteX143" fmla="*/ 148284 w 3251199"/>
                <a:gd name="connsiteY143" fmla="*/ 749120 h 3244850"/>
                <a:gd name="connsiteX144" fmla="*/ 150277 w 3251199"/>
                <a:gd name="connsiteY144" fmla="*/ 745424 h 3244850"/>
                <a:gd name="connsiteX145" fmla="*/ 216773 w 3251199"/>
                <a:gd name="connsiteY145" fmla="*/ 645048 h 3244850"/>
                <a:gd name="connsiteX146" fmla="*/ 248017 w 3251199"/>
                <a:gd name="connsiteY146" fmla="*/ 597570 h 3244850"/>
                <a:gd name="connsiteX147" fmla="*/ 300569 w 3251199"/>
                <a:gd name="connsiteY147" fmla="*/ 535413 h 3244850"/>
                <a:gd name="connsiteX148" fmla="*/ 332252 w 3251199"/>
                <a:gd name="connsiteY148" fmla="*/ 495831 h 3244850"/>
                <a:gd name="connsiteX149" fmla="*/ 347308 w 3251199"/>
                <a:gd name="connsiteY149" fmla="*/ 480133 h 3244850"/>
                <a:gd name="connsiteX150" fmla="*/ 380834 w 3251199"/>
                <a:gd name="connsiteY150" fmla="*/ 440480 h 3244850"/>
                <a:gd name="connsiteX151" fmla="*/ 422870 w 3251199"/>
                <a:gd name="connsiteY151" fmla="*/ 401350 h 3244850"/>
                <a:gd name="connsiteX152" fmla="*/ 439004 w 3251199"/>
                <a:gd name="connsiteY152" fmla="*/ 384527 h 3244850"/>
                <a:gd name="connsiteX153" fmla="*/ 469341 w 3251199"/>
                <a:gd name="connsiteY153" fmla="*/ 358090 h 3244850"/>
                <a:gd name="connsiteX154" fmla="*/ 531326 w 3251199"/>
                <a:gd name="connsiteY154" fmla="*/ 300391 h 3244850"/>
                <a:gd name="connsiteX155" fmla="*/ 697809 w 3251199"/>
                <a:gd name="connsiteY155" fmla="*/ 178987 h 3244850"/>
                <a:gd name="connsiteX156" fmla="*/ 784756 w 3251199"/>
                <a:gd name="connsiteY156" fmla="*/ 130396 h 3244850"/>
                <a:gd name="connsiteX157" fmla="*/ 813801 w 3251199"/>
                <a:gd name="connsiteY157" fmla="*/ 113108 h 3244850"/>
                <a:gd name="connsiteX158" fmla="*/ 826857 w 3251199"/>
                <a:gd name="connsiteY158" fmla="*/ 106868 h 3244850"/>
                <a:gd name="connsiteX159" fmla="*/ 878600 w 3251199"/>
                <a:gd name="connsiteY159" fmla="*/ 77951 h 3244850"/>
                <a:gd name="connsiteX160" fmla="*/ 938694 w 3251199"/>
                <a:gd name="connsiteY160" fmla="*/ 53410 h 3244850"/>
                <a:gd name="connsiteX161" fmla="*/ 954546 w 3251199"/>
                <a:gd name="connsiteY161" fmla="*/ 45833 h 3244850"/>
                <a:gd name="connsiteX162" fmla="*/ 980600 w 3251199"/>
                <a:gd name="connsiteY162" fmla="*/ 36297 h 3244850"/>
                <a:gd name="connsiteX163" fmla="*/ 1066149 w 3251199"/>
                <a:gd name="connsiteY163" fmla="*/ 1362 h 3244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</a:cxnLst>
              <a:rect l="l" t="t" r="r" b="b"/>
              <a:pathLst>
                <a:path w="3251199" h="3244850">
                  <a:moveTo>
                    <a:pt x="3145956" y="1721910"/>
                  </a:moveTo>
                  <a:lnTo>
                    <a:pt x="3091172" y="1724676"/>
                  </a:lnTo>
                  <a:cubicBezTo>
                    <a:pt x="2371554" y="1797758"/>
                    <a:pt x="1799457" y="2369855"/>
                    <a:pt x="1726376" y="3089473"/>
                  </a:cubicBezTo>
                  <a:lnTo>
                    <a:pt x="1723457" y="3147279"/>
                  </a:lnTo>
                  <a:lnTo>
                    <a:pt x="1778240" y="3144513"/>
                  </a:lnTo>
                  <a:cubicBezTo>
                    <a:pt x="2048097" y="3117108"/>
                    <a:pt x="2297209" y="3019528"/>
                    <a:pt x="2507040" y="2870311"/>
                  </a:cubicBezTo>
                  <a:lnTo>
                    <a:pt x="2596194" y="2801110"/>
                  </a:lnTo>
                  <a:lnTo>
                    <a:pt x="2720919" y="2685184"/>
                  </a:lnTo>
                  <a:lnTo>
                    <a:pt x="2790008" y="2610072"/>
                  </a:lnTo>
                  <a:cubicBezTo>
                    <a:pt x="2983576" y="2381146"/>
                    <a:pt x="3111064" y="2094550"/>
                    <a:pt x="3143037" y="1779716"/>
                  </a:cubicBezTo>
                  <a:close/>
                  <a:moveTo>
                    <a:pt x="105524" y="1721910"/>
                  </a:moveTo>
                  <a:lnTo>
                    <a:pt x="108443" y="1779716"/>
                  </a:lnTo>
                  <a:cubicBezTo>
                    <a:pt x="140417" y="2094550"/>
                    <a:pt x="267905" y="2381146"/>
                    <a:pt x="461473" y="2610072"/>
                  </a:cubicBezTo>
                  <a:lnTo>
                    <a:pt x="530560" y="2685181"/>
                  </a:lnTo>
                  <a:lnTo>
                    <a:pt x="655290" y="2801112"/>
                  </a:lnTo>
                  <a:lnTo>
                    <a:pt x="744441" y="2870311"/>
                  </a:lnTo>
                  <a:cubicBezTo>
                    <a:pt x="954272" y="3019528"/>
                    <a:pt x="1203384" y="3117108"/>
                    <a:pt x="1473240" y="3144513"/>
                  </a:cubicBezTo>
                  <a:lnTo>
                    <a:pt x="1528024" y="3147279"/>
                  </a:lnTo>
                  <a:lnTo>
                    <a:pt x="1525105" y="3089473"/>
                  </a:lnTo>
                  <a:cubicBezTo>
                    <a:pt x="1452024" y="2369855"/>
                    <a:pt x="879927" y="1797758"/>
                    <a:pt x="160308" y="1724676"/>
                  </a:cubicBezTo>
                  <a:close/>
                  <a:moveTo>
                    <a:pt x="1625740" y="556101"/>
                  </a:moveTo>
                  <a:lnTo>
                    <a:pt x="1607111" y="612315"/>
                  </a:lnTo>
                  <a:cubicBezTo>
                    <a:pt x="1437754" y="1057782"/>
                    <a:pt x="1088057" y="1414382"/>
                    <a:pt x="647205" y="1592929"/>
                  </a:cubicBezTo>
                  <a:lnTo>
                    <a:pt x="560680" y="1624491"/>
                  </a:lnTo>
                  <a:lnTo>
                    <a:pt x="647205" y="1656053"/>
                  </a:lnTo>
                  <a:cubicBezTo>
                    <a:pt x="1088057" y="1834600"/>
                    <a:pt x="1437754" y="2191200"/>
                    <a:pt x="1607111" y="2636667"/>
                  </a:cubicBezTo>
                  <a:lnTo>
                    <a:pt x="1625740" y="2692880"/>
                  </a:lnTo>
                  <a:lnTo>
                    <a:pt x="1644370" y="2636667"/>
                  </a:lnTo>
                  <a:cubicBezTo>
                    <a:pt x="1813728" y="2191200"/>
                    <a:pt x="2163425" y="1834600"/>
                    <a:pt x="2604276" y="1656053"/>
                  </a:cubicBezTo>
                  <a:lnTo>
                    <a:pt x="2690802" y="1624491"/>
                  </a:lnTo>
                  <a:lnTo>
                    <a:pt x="2604276" y="1592929"/>
                  </a:lnTo>
                  <a:cubicBezTo>
                    <a:pt x="2163425" y="1414382"/>
                    <a:pt x="1813728" y="1057782"/>
                    <a:pt x="1644370" y="612315"/>
                  </a:cubicBezTo>
                  <a:close/>
                  <a:moveTo>
                    <a:pt x="1723457" y="101702"/>
                  </a:moveTo>
                  <a:lnTo>
                    <a:pt x="1726376" y="159508"/>
                  </a:lnTo>
                  <a:cubicBezTo>
                    <a:pt x="1799457" y="879127"/>
                    <a:pt x="2371554" y="1451224"/>
                    <a:pt x="3091172" y="1524305"/>
                  </a:cubicBezTo>
                  <a:lnTo>
                    <a:pt x="3145956" y="1527071"/>
                  </a:lnTo>
                  <a:lnTo>
                    <a:pt x="3143037" y="1469265"/>
                  </a:lnTo>
                  <a:cubicBezTo>
                    <a:pt x="3111064" y="1154433"/>
                    <a:pt x="2983576" y="867836"/>
                    <a:pt x="2790008" y="638910"/>
                  </a:cubicBezTo>
                  <a:lnTo>
                    <a:pt x="2720916" y="563795"/>
                  </a:lnTo>
                  <a:lnTo>
                    <a:pt x="2596197" y="447874"/>
                  </a:lnTo>
                  <a:lnTo>
                    <a:pt x="2507040" y="378672"/>
                  </a:lnTo>
                  <a:cubicBezTo>
                    <a:pt x="2297209" y="229454"/>
                    <a:pt x="2048097" y="131874"/>
                    <a:pt x="1778240" y="104468"/>
                  </a:cubicBezTo>
                  <a:close/>
                  <a:moveTo>
                    <a:pt x="1528024" y="101702"/>
                  </a:moveTo>
                  <a:lnTo>
                    <a:pt x="1473240" y="104468"/>
                  </a:lnTo>
                  <a:cubicBezTo>
                    <a:pt x="1203384" y="131874"/>
                    <a:pt x="954272" y="229454"/>
                    <a:pt x="744441" y="378672"/>
                  </a:cubicBezTo>
                  <a:lnTo>
                    <a:pt x="655287" y="447872"/>
                  </a:lnTo>
                  <a:lnTo>
                    <a:pt x="530563" y="563798"/>
                  </a:lnTo>
                  <a:lnTo>
                    <a:pt x="461473" y="638910"/>
                  </a:lnTo>
                  <a:cubicBezTo>
                    <a:pt x="267905" y="867836"/>
                    <a:pt x="140417" y="1154433"/>
                    <a:pt x="108443" y="1469265"/>
                  </a:cubicBezTo>
                  <a:lnTo>
                    <a:pt x="105524" y="1527071"/>
                  </a:lnTo>
                  <a:lnTo>
                    <a:pt x="160308" y="1524305"/>
                  </a:lnTo>
                  <a:cubicBezTo>
                    <a:pt x="879927" y="1451224"/>
                    <a:pt x="1452024" y="879127"/>
                    <a:pt x="1525105" y="159508"/>
                  </a:cubicBezTo>
                  <a:close/>
                  <a:moveTo>
                    <a:pt x="1062428" y="0"/>
                  </a:moveTo>
                  <a:lnTo>
                    <a:pt x="2189054" y="0"/>
                  </a:lnTo>
                  <a:lnTo>
                    <a:pt x="2185333" y="1362"/>
                  </a:lnTo>
                  <a:lnTo>
                    <a:pt x="2270881" y="36297"/>
                  </a:lnTo>
                  <a:lnTo>
                    <a:pt x="2296935" y="45833"/>
                  </a:lnTo>
                  <a:lnTo>
                    <a:pt x="2312788" y="53411"/>
                  </a:lnTo>
                  <a:lnTo>
                    <a:pt x="2372881" y="77951"/>
                  </a:lnTo>
                  <a:lnTo>
                    <a:pt x="2424622" y="106866"/>
                  </a:lnTo>
                  <a:lnTo>
                    <a:pt x="2437680" y="113108"/>
                  </a:lnTo>
                  <a:lnTo>
                    <a:pt x="2466733" y="130400"/>
                  </a:lnTo>
                  <a:lnTo>
                    <a:pt x="2553673" y="178987"/>
                  </a:lnTo>
                  <a:cubicBezTo>
                    <a:pt x="2611645" y="216154"/>
                    <a:pt x="2667233" y="256715"/>
                    <a:pt x="2720155" y="300391"/>
                  </a:cubicBezTo>
                  <a:lnTo>
                    <a:pt x="2782129" y="358080"/>
                  </a:lnTo>
                  <a:lnTo>
                    <a:pt x="2812476" y="384526"/>
                  </a:lnTo>
                  <a:lnTo>
                    <a:pt x="2828617" y="401355"/>
                  </a:lnTo>
                  <a:lnTo>
                    <a:pt x="2870647" y="440480"/>
                  </a:lnTo>
                  <a:lnTo>
                    <a:pt x="2904169" y="480128"/>
                  </a:lnTo>
                  <a:lnTo>
                    <a:pt x="2919229" y="495830"/>
                  </a:lnTo>
                  <a:lnTo>
                    <a:pt x="2950922" y="535426"/>
                  </a:lnTo>
                  <a:lnTo>
                    <a:pt x="3003464" y="597570"/>
                  </a:lnTo>
                  <a:lnTo>
                    <a:pt x="3034597" y="644879"/>
                  </a:lnTo>
                  <a:lnTo>
                    <a:pt x="3101204" y="745424"/>
                  </a:lnTo>
                  <a:lnTo>
                    <a:pt x="3103201" y="749127"/>
                  </a:lnTo>
                  <a:lnTo>
                    <a:pt x="3116922" y="769978"/>
                  </a:lnTo>
                  <a:lnTo>
                    <a:pt x="3145918" y="828349"/>
                  </a:lnTo>
                  <a:lnTo>
                    <a:pt x="3175006" y="882293"/>
                  </a:lnTo>
                  <a:lnTo>
                    <a:pt x="3183789" y="904586"/>
                  </a:lnTo>
                  <a:lnTo>
                    <a:pt x="3209340" y="956021"/>
                  </a:lnTo>
                  <a:lnTo>
                    <a:pt x="3251199" y="1070389"/>
                  </a:lnTo>
                  <a:lnTo>
                    <a:pt x="3251199" y="2178592"/>
                  </a:lnTo>
                  <a:lnTo>
                    <a:pt x="3209340" y="2292960"/>
                  </a:lnTo>
                  <a:lnTo>
                    <a:pt x="3183791" y="2344392"/>
                  </a:lnTo>
                  <a:lnTo>
                    <a:pt x="3175006" y="2366689"/>
                  </a:lnTo>
                  <a:lnTo>
                    <a:pt x="3145914" y="2420641"/>
                  </a:lnTo>
                  <a:lnTo>
                    <a:pt x="3116922" y="2479004"/>
                  </a:lnTo>
                  <a:lnTo>
                    <a:pt x="3103202" y="2499853"/>
                  </a:lnTo>
                  <a:lnTo>
                    <a:pt x="3101204" y="2503558"/>
                  </a:lnTo>
                  <a:lnTo>
                    <a:pt x="3034579" y="2604130"/>
                  </a:lnTo>
                  <a:lnTo>
                    <a:pt x="3003464" y="2651412"/>
                  </a:lnTo>
                  <a:lnTo>
                    <a:pt x="2950922" y="2713556"/>
                  </a:lnTo>
                  <a:lnTo>
                    <a:pt x="2919229" y="2753152"/>
                  </a:lnTo>
                  <a:lnTo>
                    <a:pt x="2904170" y="2768853"/>
                  </a:lnTo>
                  <a:lnTo>
                    <a:pt x="2870647" y="2808502"/>
                  </a:lnTo>
                  <a:lnTo>
                    <a:pt x="2828615" y="2847629"/>
                  </a:lnTo>
                  <a:lnTo>
                    <a:pt x="2812476" y="2864455"/>
                  </a:lnTo>
                  <a:lnTo>
                    <a:pt x="2782134" y="2890897"/>
                  </a:lnTo>
                  <a:lnTo>
                    <a:pt x="2720155" y="2948591"/>
                  </a:lnTo>
                  <a:cubicBezTo>
                    <a:pt x="2667233" y="2992267"/>
                    <a:pt x="2611645" y="3032828"/>
                    <a:pt x="2553673" y="3069995"/>
                  </a:cubicBezTo>
                  <a:lnTo>
                    <a:pt x="2466719" y="3118590"/>
                  </a:lnTo>
                  <a:lnTo>
                    <a:pt x="2437680" y="3135873"/>
                  </a:lnTo>
                  <a:lnTo>
                    <a:pt x="2424629" y="3142112"/>
                  </a:lnTo>
                  <a:lnTo>
                    <a:pt x="2372881" y="3171031"/>
                  </a:lnTo>
                  <a:lnTo>
                    <a:pt x="2312779" y="3195575"/>
                  </a:lnTo>
                  <a:lnTo>
                    <a:pt x="2296935" y="3203148"/>
                  </a:lnTo>
                  <a:lnTo>
                    <a:pt x="2270896" y="3212679"/>
                  </a:lnTo>
                  <a:lnTo>
                    <a:pt x="2192117" y="3244850"/>
                  </a:lnTo>
                  <a:lnTo>
                    <a:pt x="1059366" y="3244850"/>
                  </a:lnTo>
                  <a:lnTo>
                    <a:pt x="980585" y="3212678"/>
                  </a:lnTo>
                  <a:lnTo>
                    <a:pt x="954546" y="3203148"/>
                  </a:lnTo>
                  <a:lnTo>
                    <a:pt x="938703" y="3195575"/>
                  </a:lnTo>
                  <a:lnTo>
                    <a:pt x="878600" y="3171031"/>
                  </a:lnTo>
                  <a:lnTo>
                    <a:pt x="826853" y="3142112"/>
                  </a:lnTo>
                  <a:lnTo>
                    <a:pt x="813801" y="3135873"/>
                  </a:lnTo>
                  <a:lnTo>
                    <a:pt x="784760" y="3118588"/>
                  </a:lnTo>
                  <a:lnTo>
                    <a:pt x="697809" y="3069995"/>
                  </a:lnTo>
                  <a:cubicBezTo>
                    <a:pt x="639836" y="3032828"/>
                    <a:pt x="584248" y="2992267"/>
                    <a:pt x="531326" y="2948591"/>
                  </a:cubicBezTo>
                  <a:lnTo>
                    <a:pt x="469351" y="2890900"/>
                  </a:lnTo>
                  <a:lnTo>
                    <a:pt x="439004" y="2864455"/>
                  </a:lnTo>
                  <a:lnTo>
                    <a:pt x="422864" y="2847627"/>
                  </a:lnTo>
                  <a:lnTo>
                    <a:pt x="380834" y="2808502"/>
                  </a:lnTo>
                  <a:lnTo>
                    <a:pt x="347312" y="2768854"/>
                  </a:lnTo>
                  <a:lnTo>
                    <a:pt x="332252" y="2753152"/>
                  </a:lnTo>
                  <a:lnTo>
                    <a:pt x="300559" y="2713557"/>
                  </a:lnTo>
                  <a:lnTo>
                    <a:pt x="248017" y="2651412"/>
                  </a:lnTo>
                  <a:lnTo>
                    <a:pt x="216846" y="2604046"/>
                  </a:lnTo>
                  <a:lnTo>
                    <a:pt x="150277" y="2503558"/>
                  </a:lnTo>
                  <a:lnTo>
                    <a:pt x="148282" y="2499858"/>
                  </a:lnTo>
                  <a:lnTo>
                    <a:pt x="134558" y="2479004"/>
                  </a:lnTo>
                  <a:lnTo>
                    <a:pt x="105557" y="2420623"/>
                  </a:lnTo>
                  <a:lnTo>
                    <a:pt x="76475" y="2366689"/>
                  </a:lnTo>
                  <a:lnTo>
                    <a:pt x="67693" y="2344399"/>
                  </a:lnTo>
                  <a:lnTo>
                    <a:pt x="42140" y="2292960"/>
                  </a:lnTo>
                  <a:lnTo>
                    <a:pt x="140" y="2178208"/>
                  </a:lnTo>
                  <a:lnTo>
                    <a:pt x="0" y="2178590"/>
                  </a:lnTo>
                  <a:lnTo>
                    <a:pt x="0" y="1070392"/>
                  </a:lnTo>
                  <a:lnTo>
                    <a:pt x="140" y="1070774"/>
                  </a:lnTo>
                  <a:lnTo>
                    <a:pt x="42140" y="956021"/>
                  </a:lnTo>
                  <a:lnTo>
                    <a:pt x="67695" y="904579"/>
                  </a:lnTo>
                  <a:lnTo>
                    <a:pt x="76475" y="882293"/>
                  </a:lnTo>
                  <a:lnTo>
                    <a:pt x="105552" y="828369"/>
                  </a:lnTo>
                  <a:lnTo>
                    <a:pt x="134558" y="769978"/>
                  </a:lnTo>
                  <a:lnTo>
                    <a:pt x="148284" y="749120"/>
                  </a:lnTo>
                  <a:lnTo>
                    <a:pt x="150277" y="745424"/>
                  </a:lnTo>
                  <a:lnTo>
                    <a:pt x="216773" y="645048"/>
                  </a:lnTo>
                  <a:lnTo>
                    <a:pt x="248017" y="597570"/>
                  </a:lnTo>
                  <a:lnTo>
                    <a:pt x="300569" y="535413"/>
                  </a:lnTo>
                  <a:lnTo>
                    <a:pt x="332252" y="495831"/>
                  </a:lnTo>
                  <a:lnTo>
                    <a:pt x="347308" y="480133"/>
                  </a:lnTo>
                  <a:lnTo>
                    <a:pt x="380834" y="440480"/>
                  </a:lnTo>
                  <a:lnTo>
                    <a:pt x="422870" y="401350"/>
                  </a:lnTo>
                  <a:lnTo>
                    <a:pt x="439004" y="384527"/>
                  </a:lnTo>
                  <a:lnTo>
                    <a:pt x="469341" y="358090"/>
                  </a:lnTo>
                  <a:lnTo>
                    <a:pt x="531326" y="300391"/>
                  </a:lnTo>
                  <a:cubicBezTo>
                    <a:pt x="584248" y="256715"/>
                    <a:pt x="639836" y="216154"/>
                    <a:pt x="697809" y="178987"/>
                  </a:cubicBezTo>
                  <a:lnTo>
                    <a:pt x="784756" y="130396"/>
                  </a:lnTo>
                  <a:lnTo>
                    <a:pt x="813801" y="113108"/>
                  </a:lnTo>
                  <a:lnTo>
                    <a:pt x="826857" y="106868"/>
                  </a:lnTo>
                  <a:lnTo>
                    <a:pt x="878600" y="77951"/>
                  </a:lnTo>
                  <a:lnTo>
                    <a:pt x="938694" y="53410"/>
                  </a:lnTo>
                  <a:lnTo>
                    <a:pt x="954546" y="45833"/>
                  </a:lnTo>
                  <a:lnTo>
                    <a:pt x="980600" y="36297"/>
                  </a:lnTo>
                  <a:lnTo>
                    <a:pt x="1066149" y="1362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B9E75EFA-58F6-46DD-8CB6-26224046D2CD}"/>
              </a:ext>
            </a:extLst>
          </p:cNvPr>
          <p:cNvGrpSpPr/>
          <p:nvPr/>
        </p:nvGrpSpPr>
        <p:grpSpPr>
          <a:xfrm>
            <a:off x="3078438" y="1279249"/>
            <a:ext cx="1507682" cy="1510796"/>
            <a:chOff x="629728" y="2264793"/>
            <a:chExt cx="1474750" cy="1510796"/>
          </a:xfrm>
          <a:solidFill>
            <a:schemeClr val="bg1">
              <a:lumMod val="95000"/>
            </a:schemeClr>
          </a:solidFill>
        </p:grpSpPr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C34E20B4-8596-4847-89CE-90AC150777E6}"/>
                </a:ext>
              </a:extLst>
            </p:cNvPr>
            <p:cNvSpPr/>
            <p:nvPr/>
          </p:nvSpPr>
          <p:spPr>
            <a:xfrm>
              <a:off x="629728" y="2264793"/>
              <a:ext cx="1474750" cy="1510796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75F48843-7E6B-498C-8F44-F267032B42BF}"/>
                </a:ext>
              </a:extLst>
            </p:cNvPr>
            <p:cNvSpPr/>
            <p:nvPr/>
          </p:nvSpPr>
          <p:spPr>
            <a:xfrm>
              <a:off x="629728" y="2264794"/>
              <a:ext cx="1474750" cy="1507846"/>
            </a:xfrm>
            <a:custGeom>
              <a:avLst/>
              <a:gdLst>
                <a:gd name="connsiteX0" fmla="*/ 3145956 w 3251199"/>
                <a:gd name="connsiteY0" fmla="*/ 1721910 h 3244850"/>
                <a:gd name="connsiteX1" fmla="*/ 3091172 w 3251199"/>
                <a:gd name="connsiteY1" fmla="*/ 1724676 h 3244850"/>
                <a:gd name="connsiteX2" fmla="*/ 1726376 w 3251199"/>
                <a:gd name="connsiteY2" fmla="*/ 3089473 h 3244850"/>
                <a:gd name="connsiteX3" fmla="*/ 1723457 w 3251199"/>
                <a:gd name="connsiteY3" fmla="*/ 3147279 h 3244850"/>
                <a:gd name="connsiteX4" fmla="*/ 1778240 w 3251199"/>
                <a:gd name="connsiteY4" fmla="*/ 3144513 h 3244850"/>
                <a:gd name="connsiteX5" fmla="*/ 2507040 w 3251199"/>
                <a:gd name="connsiteY5" fmla="*/ 2870311 h 3244850"/>
                <a:gd name="connsiteX6" fmla="*/ 2596194 w 3251199"/>
                <a:gd name="connsiteY6" fmla="*/ 2801110 h 3244850"/>
                <a:gd name="connsiteX7" fmla="*/ 2720919 w 3251199"/>
                <a:gd name="connsiteY7" fmla="*/ 2685184 h 3244850"/>
                <a:gd name="connsiteX8" fmla="*/ 2790008 w 3251199"/>
                <a:gd name="connsiteY8" fmla="*/ 2610072 h 3244850"/>
                <a:gd name="connsiteX9" fmla="*/ 3143037 w 3251199"/>
                <a:gd name="connsiteY9" fmla="*/ 1779716 h 3244850"/>
                <a:gd name="connsiteX10" fmla="*/ 105524 w 3251199"/>
                <a:gd name="connsiteY10" fmla="*/ 1721910 h 3244850"/>
                <a:gd name="connsiteX11" fmla="*/ 108443 w 3251199"/>
                <a:gd name="connsiteY11" fmla="*/ 1779716 h 3244850"/>
                <a:gd name="connsiteX12" fmla="*/ 461473 w 3251199"/>
                <a:gd name="connsiteY12" fmla="*/ 2610072 h 3244850"/>
                <a:gd name="connsiteX13" fmla="*/ 530560 w 3251199"/>
                <a:gd name="connsiteY13" fmla="*/ 2685181 h 3244850"/>
                <a:gd name="connsiteX14" fmla="*/ 655290 w 3251199"/>
                <a:gd name="connsiteY14" fmla="*/ 2801112 h 3244850"/>
                <a:gd name="connsiteX15" fmla="*/ 744441 w 3251199"/>
                <a:gd name="connsiteY15" fmla="*/ 2870311 h 3244850"/>
                <a:gd name="connsiteX16" fmla="*/ 1473240 w 3251199"/>
                <a:gd name="connsiteY16" fmla="*/ 3144513 h 3244850"/>
                <a:gd name="connsiteX17" fmla="*/ 1528024 w 3251199"/>
                <a:gd name="connsiteY17" fmla="*/ 3147279 h 3244850"/>
                <a:gd name="connsiteX18" fmla="*/ 1525105 w 3251199"/>
                <a:gd name="connsiteY18" fmla="*/ 3089473 h 3244850"/>
                <a:gd name="connsiteX19" fmla="*/ 160308 w 3251199"/>
                <a:gd name="connsiteY19" fmla="*/ 1724676 h 3244850"/>
                <a:gd name="connsiteX20" fmla="*/ 1625740 w 3251199"/>
                <a:gd name="connsiteY20" fmla="*/ 556101 h 3244850"/>
                <a:gd name="connsiteX21" fmla="*/ 1607111 w 3251199"/>
                <a:gd name="connsiteY21" fmla="*/ 612315 h 3244850"/>
                <a:gd name="connsiteX22" fmla="*/ 647205 w 3251199"/>
                <a:gd name="connsiteY22" fmla="*/ 1592929 h 3244850"/>
                <a:gd name="connsiteX23" fmla="*/ 560680 w 3251199"/>
                <a:gd name="connsiteY23" fmla="*/ 1624491 h 3244850"/>
                <a:gd name="connsiteX24" fmla="*/ 647205 w 3251199"/>
                <a:gd name="connsiteY24" fmla="*/ 1656053 h 3244850"/>
                <a:gd name="connsiteX25" fmla="*/ 1607111 w 3251199"/>
                <a:gd name="connsiteY25" fmla="*/ 2636667 h 3244850"/>
                <a:gd name="connsiteX26" fmla="*/ 1625740 w 3251199"/>
                <a:gd name="connsiteY26" fmla="*/ 2692880 h 3244850"/>
                <a:gd name="connsiteX27" fmla="*/ 1644370 w 3251199"/>
                <a:gd name="connsiteY27" fmla="*/ 2636667 h 3244850"/>
                <a:gd name="connsiteX28" fmla="*/ 2604276 w 3251199"/>
                <a:gd name="connsiteY28" fmla="*/ 1656053 h 3244850"/>
                <a:gd name="connsiteX29" fmla="*/ 2690802 w 3251199"/>
                <a:gd name="connsiteY29" fmla="*/ 1624491 h 3244850"/>
                <a:gd name="connsiteX30" fmla="*/ 2604276 w 3251199"/>
                <a:gd name="connsiteY30" fmla="*/ 1592929 h 3244850"/>
                <a:gd name="connsiteX31" fmla="*/ 1644370 w 3251199"/>
                <a:gd name="connsiteY31" fmla="*/ 612315 h 3244850"/>
                <a:gd name="connsiteX32" fmla="*/ 1723457 w 3251199"/>
                <a:gd name="connsiteY32" fmla="*/ 101702 h 3244850"/>
                <a:gd name="connsiteX33" fmla="*/ 1726376 w 3251199"/>
                <a:gd name="connsiteY33" fmla="*/ 159508 h 3244850"/>
                <a:gd name="connsiteX34" fmla="*/ 3091172 w 3251199"/>
                <a:gd name="connsiteY34" fmla="*/ 1524305 h 3244850"/>
                <a:gd name="connsiteX35" fmla="*/ 3145956 w 3251199"/>
                <a:gd name="connsiteY35" fmla="*/ 1527071 h 3244850"/>
                <a:gd name="connsiteX36" fmla="*/ 3143037 w 3251199"/>
                <a:gd name="connsiteY36" fmla="*/ 1469265 h 3244850"/>
                <a:gd name="connsiteX37" fmla="*/ 2790008 w 3251199"/>
                <a:gd name="connsiteY37" fmla="*/ 638910 h 3244850"/>
                <a:gd name="connsiteX38" fmla="*/ 2720916 w 3251199"/>
                <a:gd name="connsiteY38" fmla="*/ 563795 h 3244850"/>
                <a:gd name="connsiteX39" fmla="*/ 2596197 w 3251199"/>
                <a:gd name="connsiteY39" fmla="*/ 447874 h 3244850"/>
                <a:gd name="connsiteX40" fmla="*/ 2507040 w 3251199"/>
                <a:gd name="connsiteY40" fmla="*/ 378672 h 3244850"/>
                <a:gd name="connsiteX41" fmla="*/ 1778240 w 3251199"/>
                <a:gd name="connsiteY41" fmla="*/ 104468 h 3244850"/>
                <a:gd name="connsiteX42" fmla="*/ 1528024 w 3251199"/>
                <a:gd name="connsiteY42" fmla="*/ 101702 h 3244850"/>
                <a:gd name="connsiteX43" fmla="*/ 1473240 w 3251199"/>
                <a:gd name="connsiteY43" fmla="*/ 104468 h 3244850"/>
                <a:gd name="connsiteX44" fmla="*/ 744441 w 3251199"/>
                <a:gd name="connsiteY44" fmla="*/ 378672 h 3244850"/>
                <a:gd name="connsiteX45" fmla="*/ 655287 w 3251199"/>
                <a:gd name="connsiteY45" fmla="*/ 447872 h 3244850"/>
                <a:gd name="connsiteX46" fmla="*/ 530563 w 3251199"/>
                <a:gd name="connsiteY46" fmla="*/ 563798 h 3244850"/>
                <a:gd name="connsiteX47" fmla="*/ 461473 w 3251199"/>
                <a:gd name="connsiteY47" fmla="*/ 638910 h 3244850"/>
                <a:gd name="connsiteX48" fmla="*/ 108443 w 3251199"/>
                <a:gd name="connsiteY48" fmla="*/ 1469265 h 3244850"/>
                <a:gd name="connsiteX49" fmla="*/ 105524 w 3251199"/>
                <a:gd name="connsiteY49" fmla="*/ 1527071 h 3244850"/>
                <a:gd name="connsiteX50" fmla="*/ 160308 w 3251199"/>
                <a:gd name="connsiteY50" fmla="*/ 1524305 h 3244850"/>
                <a:gd name="connsiteX51" fmla="*/ 1525105 w 3251199"/>
                <a:gd name="connsiteY51" fmla="*/ 159508 h 3244850"/>
                <a:gd name="connsiteX52" fmla="*/ 1062428 w 3251199"/>
                <a:gd name="connsiteY52" fmla="*/ 0 h 3244850"/>
                <a:gd name="connsiteX53" fmla="*/ 2189054 w 3251199"/>
                <a:gd name="connsiteY53" fmla="*/ 0 h 3244850"/>
                <a:gd name="connsiteX54" fmla="*/ 2185333 w 3251199"/>
                <a:gd name="connsiteY54" fmla="*/ 1362 h 3244850"/>
                <a:gd name="connsiteX55" fmla="*/ 2270881 w 3251199"/>
                <a:gd name="connsiteY55" fmla="*/ 36297 h 3244850"/>
                <a:gd name="connsiteX56" fmla="*/ 2296935 w 3251199"/>
                <a:gd name="connsiteY56" fmla="*/ 45833 h 3244850"/>
                <a:gd name="connsiteX57" fmla="*/ 2312788 w 3251199"/>
                <a:gd name="connsiteY57" fmla="*/ 53411 h 3244850"/>
                <a:gd name="connsiteX58" fmla="*/ 2372881 w 3251199"/>
                <a:gd name="connsiteY58" fmla="*/ 77951 h 3244850"/>
                <a:gd name="connsiteX59" fmla="*/ 2424622 w 3251199"/>
                <a:gd name="connsiteY59" fmla="*/ 106866 h 3244850"/>
                <a:gd name="connsiteX60" fmla="*/ 2437680 w 3251199"/>
                <a:gd name="connsiteY60" fmla="*/ 113108 h 3244850"/>
                <a:gd name="connsiteX61" fmla="*/ 2466733 w 3251199"/>
                <a:gd name="connsiteY61" fmla="*/ 130400 h 3244850"/>
                <a:gd name="connsiteX62" fmla="*/ 2553673 w 3251199"/>
                <a:gd name="connsiteY62" fmla="*/ 178987 h 3244850"/>
                <a:gd name="connsiteX63" fmla="*/ 2720155 w 3251199"/>
                <a:gd name="connsiteY63" fmla="*/ 300391 h 3244850"/>
                <a:gd name="connsiteX64" fmla="*/ 2782129 w 3251199"/>
                <a:gd name="connsiteY64" fmla="*/ 358080 h 3244850"/>
                <a:gd name="connsiteX65" fmla="*/ 2812476 w 3251199"/>
                <a:gd name="connsiteY65" fmla="*/ 384526 h 3244850"/>
                <a:gd name="connsiteX66" fmla="*/ 2828617 w 3251199"/>
                <a:gd name="connsiteY66" fmla="*/ 401355 h 3244850"/>
                <a:gd name="connsiteX67" fmla="*/ 2870647 w 3251199"/>
                <a:gd name="connsiteY67" fmla="*/ 440480 h 3244850"/>
                <a:gd name="connsiteX68" fmla="*/ 2904169 w 3251199"/>
                <a:gd name="connsiteY68" fmla="*/ 480128 h 3244850"/>
                <a:gd name="connsiteX69" fmla="*/ 2919229 w 3251199"/>
                <a:gd name="connsiteY69" fmla="*/ 495830 h 3244850"/>
                <a:gd name="connsiteX70" fmla="*/ 2950922 w 3251199"/>
                <a:gd name="connsiteY70" fmla="*/ 535426 h 3244850"/>
                <a:gd name="connsiteX71" fmla="*/ 3003464 w 3251199"/>
                <a:gd name="connsiteY71" fmla="*/ 597570 h 3244850"/>
                <a:gd name="connsiteX72" fmla="*/ 3034597 w 3251199"/>
                <a:gd name="connsiteY72" fmla="*/ 644879 h 3244850"/>
                <a:gd name="connsiteX73" fmla="*/ 3101204 w 3251199"/>
                <a:gd name="connsiteY73" fmla="*/ 745424 h 3244850"/>
                <a:gd name="connsiteX74" fmla="*/ 3103201 w 3251199"/>
                <a:gd name="connsiteY74" fmla="*/ 749127 h 3244850"/>
                <a:gd name="connsiteX75" fmla="*/ 3116922 w 3251199"/>
                <a:gd name="connsiteY75" fmla="*/ 769978 h 3244850"/>
                <a:gd name="connsiteX76" fmla="*/ 3145918 w 3251199"/>
                <a:gd name="connsiteY76" fmla="*/ 828349 h 3244850"/>
                <a:gd name="connsiteX77" fmla="*/ 3175006 w 3251199"/>
                <a:gd name="connsiteY77" fmla="*/ 882293 h 3244850"/>
                <a:gd name="connsiteX78" fmla="*/ 3183789 w 3251199"/>
                <a:gd name="connsiteY78" fmla="*/ 904586 h 3244850"/>
                <a:gd name="connsiteX79" fmla="*/ 3209340 w 3251199"/>
                <a:gd name="connsiteY79" fmla="*/ 956021 h 3244850"/>
                <a:gd name="connsiteX80" fmla="*/ 3251199 w 3251199"/>
                <a:gd name="connsiteY80" fmla="*/ 1070389 h 3244850"/>
                <a:gd name="connsiteX81" fmla="*/ 3251199 w 3251199"/>
                <a:gd name="connsiteY81" fmla="*/ 2178592 h 3244850"/>
                <a:gd name="connsiteX82" fmla="*/ 3209340 w 3251199"/>
                <a:gd name="connsiteY82" fmla="*/ 2292960 h 3244850"/>
                <a:gd name="connsiteX83" fmla="*/ 3183791 w 3251199"/>
                <a:gd name="connsiteY83" fmla="*/ 2344392 h 3244850"/>
                <a:gd name="connsiteX84" fmla="*/ 3175006 w 3251199"/>
                <a:gd name="connsiteY84" fmla="*/ 2366689 h 3244850"/>
                <a:gd name="connsiteX85" fmla="*/ 3145914 w 3251199"/>
                <a:gd name="connsiteY85" fmla="*/ 2420641 h 3244850"/>
                <a:gd name="connsiteX86" fmla="*/ 3116922 w 3251199"/>
                <a:gd name="connsiteY86" fmla="*/ 2479004 h 3244850"/>
                <a:gd name="connsiteX87" fmla="*/ 3103202 w 3251199"/>
                <a:gd name="connsiteY87" fmla="*/ 2499853 h 3244850"/>
                <a:gd name="connsiteX88" fmla="*/ 3101204 w 3251199"/>
                <a:gd name="connsiteY88" fmla="*/ 2503558 h 3244850"/>
                <a:gd name="connsiteX89" fmla="*/ 3034579 w 3251199"/>
                <a:gd name="connsiteY89" fmla="*/ 2604130 h 3244850"/>
                <a:gd name="connsiteX90" fmla="*/ 3003464 w 3251199"/>
                <a:gd name="connsiteY90" fmla="*/ 2651412 h 3244850"/>
                <a:gd name="connsiteX91" fmla="*/ 2950922 w 3251199"/>
                <a:gd name="connsiteY91" fmla="*/ 2713556 h 3244850"/>
                <a:gd name="connsiteX92" fmla="*/ 2919229 w 3251199"/>
                <a:gd name="connsiteY92" fmla="*/ 2753152 h 3244850"/>
                <a:gd name="connsiteX93" fmla="*/ 2904170 w 3251199"/>
                <a:gd name="connsiteY93" fmla="*/ 2768853 h 3244850"/>
                <a:gd name="connsiteX94" fmla="*/ 2870647 w 3251199"/>
                <a:gd name="connsiteY94" fmla="*/ 2808502 h 3244850"/>
                <a:gd name="connsiteX95" fmla="*/ 2828615 w 3251199"/>
                <a:gd name="connsiteY95" fmla="*/ 2847629 h 3244850"/>
                <a:gd name="connsiteX96" fmla="*/ 2812476 w 3251199"/>
                <a:gd name="connsiteY96" fmla="*/ 2864455 h 3244850"/>
                <a:gd name="connsiteX97" fmla="*/ 2782134 w 3251199"/>
                <a:gd name="connsiteY97" fmla="*/ 2890897 h 3244850"/>
                <a:gd name="connsiteX98" fmla="*/ 2720155 w 3251199"/>
                <a:gd name="connsiteY98" fmla="*/ 2948591 h 3244850"/>
                <a:gd name="connsiteX99" fmla="*/ 2553673 w 3251199"/>
                <a:gd name="connsiteY99" fmla="*/ 3069995 h 3244850"/>
                <a:gd name="connsiteX100" fmla="*/ 2466719 w 3251199"/>
                <a:gd name="connsiteY100" fmla="*/ 3118590 h 3244850"/>
                <a:gd name="connsiteX101" fmla="*/ 2437680 w 3251199"/>
                <a:gd name="connsiteY101" fmla="*/ 3135873 h 3244850"/>
                <a:gd name="connsiteX102" fmla="*/ 2424629 w 3251199"/>
                <a:gd name="connsiteY102" fmla="*/ 3142112 h 3244850"/>
                <a:gd name="connsiteX103" fmla="*/ 2372881 w 3251199"/>
                <a:gd name="connsiteY103" fmla="*/ 3171031 h 3244850"/>
                <a:gd name="connsiteX104" fmla="*/ 2312779 w 3251199"/>
                <a:gd name="connsiteY104" fmla="*/ 3195575 h 3244850"/>
                <a:gd name="connsiteX105" fmla="*/ 2296935 w 3251199"/>
                <a:gd name="connsiteY105" fmla="*/ 3203148 h 3244850"/>
                <a:gd name="connsiteX106" fmla="*/ 2270896 w 3251199"/>
                <a:gd name="connsiteY106" fmla="*/ 3212679 h 3244850"/>
                <a:gd name="connsiteX107" fmla="*/ 2192117 w 3251199"/>
                <a:gd name="connsiteY107" fmla="*/ 3244850 h 3244850"/>
                <a:gd name="connsiteX108" fmla="*/ 1059366 w 3251199"/>
                <a:gd name="connsiteY108" fmla="*/ 3244850 h 3244850"/>
                <a:gd name="connsiteX109" fmla="*/ 980585 w 3251199"/>
                <a:gd name="connsiteY109" fmla="*/ 3212678 h 3244850"/>
                <a:gd name="connsiteX110" fmla="*/ 954546 w 3251199"/>
                <a:gd name="connsiteY110" fmla="*/ 3203148 h 3244850"/>
                <a:gd name="connsiteX111" fmla="*/ 938703 w 3251199"/>
                <a:gd name="connsiteY111" fmla="*/ 3195575 h 3244850"/>
                <a:gd name="connsiteX112" fmla="*/ 878600 w 3251199"/>
                <a:gd name="connsiteY112" fmla="*/ 3171031 h 3244850"/>
                <a:gd name="connsiteX113" fmla="*/ 826853 w 3251199"/>
                <a:gd name="connsiteY113" fmla="*/ 3142112 h 3244850"/>
                <a:gd name="connsiteX114" fmla="*/ 813801 w 3251199"/>
                <a:gd name="connsiteY114" fmla="*/ 3135873 h 3244850"/>
                <a:gd name="connsiteX115" fmla="*/ 784760 w 3251199"/>
                <a:gd name="connsiteY115" fmla="*/ 3118588 h 3244850"/>
                <a:gd name="connsiteX116" fmla="*/ 697809 w 3251199"/>
                <a:gd name="connsiteY116" fmla="*/ 3069995 h 3244850"/>
                <a:gd name="connsiteX117" fmla="*/ 531326 w 3251199"/>
                <a:gd name="connsiteY117" fmla="*/ 2948591 h 3244850"/>
                <a:gd name="connsiteX118" fmla="*/ 469351 w 3251199"/>
                <a:gd name="connsiteY118" fmla="*/ 2890900 h 3244850"/>
                <a:gd name="connsiteX119" fmla="*/ 439004 w 3251199"/>
                <a:gd name="connsiteY119" fmla="*/ 2864455 h 3244850"/>
                <a:gd name="connsiteX120" fmla="*/ 422864 w 3251199"/>
                <a:gd name="connsiteY120" fmla="*/ 2847627 h 3244850"/>
                <a:gd name="connsiteX121" fmla="*/ 380834 w 3251199"/>
                <a:gd name="connsiteY121" fmla="*/ 2808502 h 3244850"/>
                <a:gd name="connsiteX122" fmla="*/ 347312 w 3251199"/>
                <a:gd name="connsiteY122" fmla="*/ 2768854 h 3244850"/>
                <a:gd name="connsiteX123" fmla="*/ 332252 w 3251199"/>
                <a:gd name="connsiteY123" fmla="*/ 2753152 h 3244850"/>
                <a:gd name="connsiteX124" fmla="*/ 300559 w 3251199"/>
                <a:gd name="connsiteY124" fmla="*/ 2713557 h 3244850"/>
                <a:gd name="connsiteX125" fmla="*/ 248017 w 3251199"/>
                <a:gd name="connsiteY125" fmla="*/ 2651412 h 3244850"/>
                <a:gd name="connsiteX126" fmla="*/ 216846 w 3251199"/>
                <a:gd name="connsiteY126" fmla="*/ 2604046 h 3244850"/>
                <a:gd name="connsiteX127" fmla="*/ 150277 w 3251199"/>
                <a:gd name="connsiteY127" fmla="*/ 2503558 h 3244850"/>
                <a:gd name="connsiteX128" fmla="*/ 148282 w 3251199"/>
                <a:gd name="connsiteY128" fmla="*/ 2499858 h 3244850"/>
                <a:gd name="connsiteX129" fmla="*/ 134558 w 3251199"/>
                <a:gd name="connsiteY129" fmla="*/ 2479004 h 3244850"/>
                <a:gd name="connsiteX130" fmla="*/ 105557 w 3251199"/>
                <a:gd name="connsiteY130" fmla="*/ 2420623 h 3244850"/>
                <a:gd name="connsiteX131" fmla="*/ 76475 w 3251199"/>
                <a:gd name="connsiteY131" fmla="*/ 2366689 h 3244850"/>
                <a:gd name="connsiteX132" fmla="*/ 67693 w 3251199"/>
                <a:gd name="connsiteY132" fmla="*/ 2344399 h 3244850"/>
                <a:gd name="connsiteX133" fmla="*/ 42140 w 3251199"/>
                <a:gd name="connsiteY133" fmla="*/ 2292960 h 3244850"/>
                <a:gd name="connsiteX134" fmla="*/ 140 w 3251199"/>
                <a:gd name="connsiteY134" fmla="*/ 2178208 h 3244850"/>
                <a:gd name="connsiteX135" fmla="*/ 0 w 3251199"/>
                <a:gd name="connsiteY135" fmla="*/ 2178590 h 3244850"/>
                <a:gd name="connsiteX136" fmla="*/ 0 w 3251199"/>
                <a:gd name="connsiteY136" fmla="*/ 1070392 h 3244850"/>
                <a:gd name="connsiteX137" fmla="*/ 140 w 3251199"/>
                <a:gd name="connsiteY137" fmla="*/ 1070774 h 3244850"/>
                <a:gd name="connsiteX138" fmla="*/ 42140 w 3251199"/>
                <a:gd name="connsiteY138" fmla="*/ 956021 h 3244850"/>
                <a:gd name="connsiteX139" fmla="*/ 67695 w 3251199"/>
                <a:gd name="connsiteY139" fmla="*/ 904579 h 3244850"/>
                <a:gd name="connsiteX140" fmla="*/ 76475 w 3251199"/>
                <a:gd name="connsiteY140" fmla="*/ 882293 h 3244850"/>
                <a:gd name="connsiteX141" fmla="*/ 105552 w 3251199"/>
                <a:gd name="connsiteY141" fmla="*/ 828369 h 3244850"/>
                <a:gd name="connsiteX142" fmla="*/ 134558 w 3251199"/>
                <a:gd name="connsiteY142" fmla="*/ 769978 h 3244850"/>
                <a:gd name="connsiteX143" fmla="*/ 148284 w 3251199"/>
                <a:gd name="connsiteY143" fmla="*/ 749120 h 3244850"/>
                <a:gd name="connsiteX144" fmla="*/ 150277 w 3251199"/>
                <a:gd name="connsiteY144" fmla="*/ 745424 h 3244850"/>
                <a:gd name="connsiteX145" fmla="*/ 216773 w 3251199"/>
                <a:gd name="connsiteY145" fmla="*/ 645048 h 3244850"/>
                <a:gd name="connsiteX146" fmla="*/ 248017 w 3251199"/>
                <a:gd name="connsiteY146" fmla="*/ 597570 h 3244850"/>
                <a:gd name="connsiteX147" fmla="*/ 300569 w 3251199"/>
                <a:gd name="connsiteY147" fmla="*/ 535413 h 3244850"/>
                <a:gd name="connsiteX148" fmla="*/ 332252 w 3251199"/>
                <a:gd name="connsiteY148" fmla="*/ 495831 h 3244850"/>
                <a:gd name="connsiteX149" fmla="*/ 347308 w 3251199"/>
                <a:gd name="connsiteY149" fmla="*/ 480133 h 3244850"/>
                <a:gd name="connsiteX150" fmla="*/ 380834 w 3251199"/>
                <a:gd name="connsiteY150" fmla="*/ 440480 h 3244850"/>
                <a:gd name="connsiteX151" fmla="*/ 422870 w 3251199"/>
                <a:gd name="connsiteY151" fmla="*/ 401350 h 3244850"/>
                <a:gd name="connsiteX152" fmla="*/ 439004 w 3251199"/>
                <a:gd name="connsiteY152" fmla="*/ 384527 h 3244850"/>
                <a:gd name="connsiteX153" fmla="*/ 469341 w 3251199"/>
                <a:gd name="connsiteY153" fmla="*/ 358090 h 3244850"/>
                <a:gd name="connsiteX154" fmla="*/ 531326 w 3251199"/>
                <a:gd name="connsiteY154" fmla="*/ 300391 h 3244850"/>
                <a:gd name="connsiteX155" fmla="*/ 697809 w 3251199"/>
                <a:gd name="connsiteY155" fmla="*/ 178987 h 3244850"/>
                <a:gd name="connsiteX156" fmla="*/ 784756 w 3251199"/>
                <a:gd name="connsiteY156" fmla="*/ 130396 h 3244850"/>
                <a:gd name="connsiteX157" fmla="*/ 813801 w 3251199"/>
                <a:gd name="connsiteY157" fmla="*/ 113108 h 3244850"/>
                <a:gd name="connsiteX158" fmla="*/ 826857 w 3251199"/>
                <a:gd name="connsiteY158" fmla="*/ 106868 h 3244850"/>
                <a:gd name="connsiteX159" fmla="*/ 878600 w 3251199"/>
                <a:gd name="connsiteY159" fmla="*/ 77951 h 3244850"/>
                <a:gd name="connsiteX160" fmla="*/ 938694 w 3251199"/>
                <a:gd name="connsiteY160" fmla="*/ 53410 h 3244850"/>
                <a:gd name="connsiteX161" fmla="*/ 954546 w 3251199"/>
                <a:gd name="connsiteY161" fmla="*/ 45833 h 3244850"/>
                <a:gd name="connsiteX162" fmla="*/ 980600 w 3251199"/>
                <a:gd name="connsiteY162" fmla="*/ 36297 h 3244850"/>
                <a:gd name="connsiteX163" fmla="*/ 1066149 w 3251199"/>
                <a:gd name="connsiteY163" fmla="*/ 1362 h 3244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</a:cxnLst>
              <a:rect l="l" t="t" r="r" b="b"/>
              <a:pathLst>
                <a:path w="3251199" h="3244850">
                  <a:moveTo>
                    <a:pt x="3145956" y="1721910"/>
                  </a:moveTo>
                  <a:lnTo>
                    <a:pt x="3091172" y="1724676"/>
                  </a:lnTo>
                  <a:cubicBezTo>
                    <a:pt x="2371554" y="1797758"/>
                    <a:pt x="1799457" y="2369855"/>
                    <a:pt x="1726376" y="3089473"/>
                  </a:cubicBezTo>
                  <a:lnTo>
                    <a:pt x="1723457" y="3147279"/>
                  </a:lnTo>
                  <a:lnTo>
                    <a:pt x="1778240" y="3144513"/>
                  </a:lnTo>
                  <a:cubicBezTo>
                    <a:pt x="2048097" y="3117108"/>
                    <a:pt x="2297209" y="3019528"/>
                    <a:pt x="2507040" y="2870311"/>
                  </a:cubicBezTo>
                  <a:lnTo>
                    <a:pt x="2596194" y="2801110"/>
                  </a:lnTo>
                  <a:lnTo>
                    <a:pt x="2720919" y="2685184"/>
                  </a:lnTo>
                  <a:lnTo>
                    <a:pt x="2790008" y="2610072"/>
                  </a:lnTo>
                  <a:cubicBezTo>
                    <a:pt x="2983576" y="2381146"/>
                    <a:pt x="3111064" y="2094550"/>
                    <a:pt x="3143037" y="1779716"/>
                  </a:cubicBezTo>
                  <a:close/>
                  <a:moveTo>
                    <a:pt x="105524" y="1721910"/>
                  </a:moveTo>
                  <a:lnTo>
                    <a:pt x="108443" y="1779716"/>
                  </a:lnTo>
                  <a:cubicBezTo>
                    <a:pt x="140417" y="2094550"/>
                    <a:pt x="267905" y="2381146"/>
                    <a:pt x="461473" y="2610072"/>
                  </a:cubicBezTo>
                  <a:lnTo>
                    <a:pt x="530560" y="2685181"/>
                  </a:lnTo>
                  <a:lnTo>
                    <a:pt x="655290" y="2801112"/>
                  </a:lnTo>
                  <a:lnTo>
                    <a:pt x="744441" y="2870311"/>
                  </a:lnTo>
                  <a:cubicBezTo>
                    <a:pt x="954272" y="3019528"/>
                    <a:pt x="1203384" y="3117108"/>
                    <a:pt x="1473240" y="3144513"/>
                  </a:cubicBezTo>
                  <a:lnTo>
                    <a:pt x="1528024" y="3147279"/>
                  </a:lnTo>
                  <a:lnTo>
                    <a:pt x="1525105" y="3089473"/>
                  </a:lnTo>
                  <a:cubicBezTo>
                    <a:pt x="1452024" y="2369855"/>
                    <a:pt x="879927" y="1797758"/>
                    <a:pt x="160308" y="1724676"/>
                  </a:cubicBezTo>
                  <a:close/>
                  <a:moveTo>
                    <a:pt x="1625740" y="556101"/>
                  </a:moveTo>
                  <a:lnTo>
                    <a:pt x="1607111" y="612315"/>
                  </a:lnTo>
                  <a:cubicBezTo>
                    <a:pt x="1437754" y="1057782"/>
                    <a:pt x="1088057" y="1414382"/>
                    <a:pt x="647205" y="1592929"/>
                  </a:cubicBezTo>
                  <a:lnTo>
                    <a:pt x="560680" y="1624491"/>
                  </a:lnTo>
                  <a:lnTo>
                    <a:pt x="647205" y="1656053"/>
                  </a:lnTo>
                  <a:cubicBezTo>
                    <a:pt x="1088057" y="1834600"/>
                    <a:pt x="1437754" y="2191200"/>
                    <a:pt x="1607111" y="2636667"/>
                  </a:cubicBezTo>
                  <a:lnTo>
                    <a:pt x="1625740" y="2692880"/>
                  </a:lnTo>
                  <a:lnTo>
                    <a:pt x="1644370" y="2636667"/>
                  </a:lnTo>
                  <a:cubicBezTo>
                    <a:pt x="1813728" y="2191200"/>
                    <a:pt x="2163425" y="1834600"/>
                    <a:pt x="2604276" y="1656053"/>
                  </a:cubicBezTo>
                  <a:lnTo>
                    <a:pt x="2690802" y="1624491"/>
                  </a:lnTo>
                  <a:lnTo>
                    <a:pt x="2604276" y="1592929"/>
                  </a:lnTo>
                  <a:cubicBezTo>
                    <a:pt x="2163425" y="1414382"/>
                    <a:pt x="1813728" y="1057782"/>
                    <a:pt x="1644370" y="612315"/>
                  </a:cubicBezTo>
                  <a:close/>
                  <a:moveTo>
                    <a:pt x="1723457" y="101702"/>
                  </a:moveTo>
                  <a:lnTo>
                    <a:pt x="1726376" y="159508"/>
                  </a:lnTo>
                  <a:cubicBezTo>
                    <a:pt x="1799457" y="879127"/>
                    <a:pt x="2371554" y="1451224"/>
                    <a:pt x="3091172" y="1524305"/>
                  </a:cubicBezTo>
                  <a:lnTo>
                    <a:pt x="3145956" y="1527071"/>
                  </a:lnTo>
                  <a:lnTo>
                    <a:pt x="3143037" y="1469265"/>
                  </a:lnTo>
                  <a:cubicBezTo>
                    <a:pt x="3111064" y="1154433"/>
                    <a:pt x="2983576" y="867836"/>
                    <a:pt x="2790008" y="638910"/>
                  </a:cubicBezTo>
                  <a:lnTo>
                    <a:pt x="2720916" y="563795"/>
                  </a:lnTo>
                  <a:lnTo>
                    <a:pt x="2596197" y="447874"/>
                  </a:lnTo>
                  <a:lnTo>
                    <a:pt x="2507040" y="378672"/>
                  </a:lnTo>
                  <a:cubicBezTo>
                    <a:pt x="2297209" y="229454"/>
                    <a:pt x="2048097" y="131874"/>
                    <a:pt x="1778240" y="104468"/>
                  </a:cubicBezTo>
                  <a:close/>
                  <a:moveTo>
                    <a:pt x="1528024" y="101702"/>
                  </a:moveTo>
                  <a:lnTo>
                    <a:pt x="1473240" y="104468"/>
                  </a:lnTo>
                  <a:cubicBezTo>
                    <a:pt x="1203384" y="131874"/>
                    <a:pt x="954272" y="229454"/>
                    <a:pt x="744441" y="378672"/>
                  </a:cubicBezTo>
                  <a:lnTo>
                    <a:pt x="655287" y="447872"/>
                  </a:lnTo>
                  <a:lnTo>
                    <a:pt x="530563" y="563798"/>
                  </a:lnTo>
                  <a:lnTo>
                    <a:pt x="461473" y="638910"/>
                  </a:lnTo>
                  <a:cubicBezTo>
                    <a:pt x="267905" y="867836"/>
                    <a:pt x="140417" y="1154433"/>
                    <a:pt x="108443" y="1469265"/>
                  </a:cubicBezTo>
                  <a:lnTo>
                    <a:pt x="105524" y="1527071"/>
                  </a:lnTo>
                  <a:lnTo>
                    <a:pt x="160308" y="1524305"/>
                  </a:lnTo>
                  <a:cubicBezTo>
                    <a:pt x="879927" y="1451224"/>
                    <a:pt x="1452024" y="879127"/>
                    <a:pt x="1525105" y="159508"/>
                  </a:cubicBezTo>
                  <a:close/>
                  <a:moveTo>
                    <a:pt x="1062428" y="0"/>
                  </a:moveTo>
                  <a:lnTo>
                    <a:pt x="2189054" y="0"/>
                  </a:lnTo>
                  <a:lnTo>
                    <a:pt x="2185333" y="1362"/>
                  </a:lnTo>
                  <a:lnTo>
                    <a:pt x="2270881" y="36297"/>
                  </a:lnTo>
                  <a:lnTo>
                    <a:pt x="2296935" y="45833"/>
                  </a:lnTo>
                  <a:lnTo>
                    <a:pt x="2312788" y="53411"/>
                  </a:lnTo>
                  <a:lnTo>
                    <a:pt x="2372881" y="77951"/>
                  </a:lnTo>
                  <a:lnTo>
                    <a:pt x="2424622" y="106866"/>
                  </a:lnTo>
                  <a:lnTo>
                    <a:pt x="2437680" y="113108"/>
                  </a:lnTo>
                  <a:lnTo>
                    <a:pt x="2466733" y="130400"/>
                  </a:lnTo>
                  <a:lnTo>
                    <a:pt x="2553673" y="178987"/>
                  </a:lnTo>
                  <a:cubicBezTo>
                    <a:pt x="2611645" y="216154"/>
                    <a:pt x="2667233" y="256715"/>
                    <a:pt x="2720155" y="300391"/>
                  </a:cubicBezTo>
                  <a:lnTo>
                    <a:pt x="2782129" y="358080"/>
                  </a:lnTo>
                  <a:lnTo>
                    <a:pt x="2812476" y="384526"/>
                  </a:lnTo>
                  <a:lnTo>
                    <a:pt x="2828617" y="401355"/>
                  </a:lnTo>
                  <a:lnTo>
                    <a:pt x="2870647" y="440480"/>
                  </a:lnTo>
                  <a:lnTo>
                    <a:pt x="2904169" y="480128"/>
                  </a:lnTo>
                  <a:lnTo>
                    <a:pt x="2919229" y="495830"/>
                  </a:lnTo>
                  <a:lnTo>
                    <a:pt x="2950922" y="535426"/>
                  </a:lnTo>
                  <a:lnTo>
                    <a:pt x="3003464" y="597570"/>
                  </a:lnTo>
                  <a:lnTo>
                    <a:pt x="3034597" y="644879"/>
                  </a:lnTo>
                  <a:lnTo>
                    <a:pt x="3101204" y="745424"/>
                  </a:lnTo>
                  <a:lnTo>
                    <a:pt x="3103201" y="749127"/>
                  </a:lnTo>
                  <a:lnTo>
                    <a:pt x="3116922" y="769978"/>
                  </a:lnTo>
                  <a:lnTo>
                    <a:pt x="3145918" y="828349"/>
                  </a:lnTo>
                  <a:lnTo>
                    <a:pt x="3175006" y="882293"/>
                  </a:lnTo>
                  <a:lnTo>
                    <a:pt x="3183789" y="904586"/>
                  </a:lnTo>
                  <a:lnTo>
                    <a:pt x="3209340" y="956021"/>
                  </a:lnTo>
                  <a:lnTo>
                    <a:pt x="3251199" y="1070389"/>
                  </a:lnTo>
                  <a:lnTo>
                    <a:pt x="3251199" y="2178592"/>
                  </a:lnTo>
                  <a:lnTo>
                    <a:pt x="3209340" y="2292960"/>
                  </a:lnTo>
                  <a:lnTo>
                    <a:pt x="3183791" y="2344392"/>
                  </a:lnTo>
                  <a:lnTo>
                    <a:pt x="3175006" y="2366689"/>
                  </a:lnTo>
                  <a:lnTo>
                    <a:pt x="3145914" y="2420641"/>
                  </a:lnTo>
                  <a:lnTo>
                    <a:pt x="3116922" y="2479004"/>
                  </a:lnTo>
                  <a:lnTo>
                    <a:pt x="3103202" y="2499853"/>
                  </a:lnTo>
                  <a:lnTo>
                    <a:pt x="3101204" y="2503558"/>
                  </a:lnTo>
                  <a:lnTo>
                    <a:pt x="3034579" y="2604130"/>
                  </a:lnTo>
                  <a:lnTo>
                    <a:pt x="3003464" y="2651412"/>
                  </a:lnTo>
                  <a:lnTo>
                    <a:pt x="2950922" y="2713556"/>
                  </a:lnTo>
                  <a:lnTo>
                    <a:pt x="2919229" y="2753152"/>
                  </a:lnTo>
                  <a:lnTo>
                    <a:pt x="2904170" y="2768853"/>
                  </a:lnTo>
                  <a:lnTo>
                    <a:pt x="2870647" y="2808502"/>
                  </a:lnTo>
                  <a:lnTo>
                    <a:pt x="2828615" y="2847629"/>
                  </a:lnTo>
                  <a:lnTo>
                    <a:pt x="2812476" y="2864455"/>
                  </a:lnTo>
                  <a:lnTo>
                    <a:pt x="2782134" y="2890897"/>
                  </a:lnTo>
                  <a:lnTo>
                    <a:pt x="2720155" y="2948591"/>
                  </a:lnTo>
                  <a:cubicBezTo>
                    <a:pt x="2667233" y="2992267"/>
                    <a:pt x="2611645" y="3032828"/>
                    <a:pt x="2553673" y="3069995"/>
                  </a:cubicBezTo>
                  <a:lnTo>
                    <a:pt x="2466719" y="3118590"/>
                  </a:lnTo>
                  <a:lnTo>
                    <a:pt x="2437680" y="3135873"/>
                  </a:lnTo>
                  <a:lnTo>
                    <a:pt x="2424629" y="3142112"/>
                  </a:lnTo>
                  <a:lnTo>
                    <a:pt x="2372881" y="3171031"/>
                  </a:lnTo>
                  <a:lnTo>
                    <a:pt x="2312779" y="3195575"/>
                  </a:lnTo>
                  <a:lnTo>
                    <a:pt x="2296935" y="3203148"/>
                  </a:lnTo>
                  <a:lnTo>
                    <a:pt x="2270896" y="3212679"/>
                  </a:lnTo>
                  <a:lnTo>
                    <a:pt x="2192117" y="3244850"/>
                  </a:lnTo>
                  <a:lnTo>
                    <a:pt x="1059366" y="3244850"/>
                  </a:lnTo>
                  <a:lnTo>
                    <a:pt x="980585" y="3212678"/>
                  </a:lnTo>
                  <a:lnTo>
                    <a:pt x="954546" y="3203148"/>
                  </a:lnTo>
                  <a:lnTo>
                    <a:pt x="938703" y="3195575"/>
                  </a:lnTo>
                  <a:lnTo>
                    <a:pt x="878600" y="3171031"/>
                  </a:lnTo>
                  <a:lnTo>
                    <a:pt x="826853" y="3142112"/>
                  </a:lnTo>
                  <a:lnTo>
                    <a:pt x="813801" y="3135873"/>
                  </a:lnTo>
                  <a:lnTo>
                    <a:pt x="784760" y="3118588"/>
                  </a:lnTo>
                  <a:lnTo>
                    <a:pt x="697809" y="3069995"/>
                  </a:lnTo>
                  <a:cubicBezTo>
                    <a:pt x="639836" y="3032828"/>
                    <a:pt x="584248" y="2992267"/>
                    <a:pt x="531326" y="2948591"/>
                  </a:cubicBezTo>
                  <a:lnTo>
                    <a:pt x="469351" y="2890900"/>
                  </a:lnTo>
                  <a:lnTo>
                    <a:pt x="439004" y="2864455"/>
                  </a:lnTo>
                  <a:lnTo>
                    <a:pt x="422864" y="2847627"/>
                  </a:lnTo>
                  <a:lnTo>
                    <a:pt x="380834" y="2808502"/>
                  </a:lnTo>
                  <a:lnTo>
                    <a:pt x="347312" y="2768854"/>
                  </a:lnTo>
                  <a:lnTo>
                    <a:pt x="332252" y="2753152"/>
                  </a:lnTo>
                  <a:lnTo>
                    <a:pt x="300559" y="2713557"/>
                  </a:lnTo>
                  <a:lnTo>
                    <a:pt x="248017" y="2651412"/>
                  </a:lnTo>
                  <a:lnTo>
                    <a:pt x="216846" y="2604046"/>
                  </a:lnTo>
                  <a:lnTo>
                    <a:pt x="150277" y="2503558"/>
                  </a:lnTo>
                  <a:lnTo>
                    <a:pt x="148282" y="2499858"/>
                  </a:lnTo>
                  <a:lnTo>
                    <a:pt x="134558" y="2479004"/>
                  </a:lnTo>
                  <a:lnTo>
                    <a:pt x="105557" y="2420623"/>
                  </a:lnTo>
                  <a:lnTo>
                    <a:pt x="76475" y="2366689"/>
                  </a:lnTo>
                  <a:lnTo>
                    <a:pt x="67693" y="2344399"/>
                  </a:lnTo>
                  <a:lnTo>
                    <a:pt x="42140" y="2292960"/>
                  </a:lnTo>
                  <a:lnTo>
                    <a:pt x="140" y="2178208"/>
                  </a:lnTo>
                  <a:lnTo>
                    <a:pt x="0" y="2178590"/>
                  </a:lnTo>
                  <a:lnTo>
                    <a:pt x="0" y="1070392"/>
                  </a:lnTo>
                  <a:lnTo>
                    <a:pt x="140" y="1070774"/>
                  </a:lnTo>
                  <a:lnTo>
                    <a:pt x="42140" y="956021"/>
                  </a:lnTo>
                  <a:lnTo>
                    <a:pt x="67695" y="904579"/>
                  </a:lnTo>
                  <a:lnTo>
                    <a:pt x="76475" y="882293"/>
                  </a:lnTo>
                  <a:lnTo>
                    <a:pt x="105552" y="828369"/>
                  </a:lnTo>
                  <a:lnTo>
                    <a:pt x="134558" y="769978"/>
                  </a:lnTo>
                  <a:lnTo>
                    <a:pt x="148284" y="749120"/>
                  </a:lnTo>
                  <a:lnTo>
                    <a:pt x="150277" y="745424"/>
                  </a:lnTo>
                  <a:lnTo>
                    <a:pt x="216773" y="645048"/>
                  </a:lnTo>
                  <a:lnTo>
                    <a:pt x="248017" y="597570"/>
                  </a:lnTo>
                  <a:lnTo>
                    <a:pt x="300569" y="535413"/>
                  </a:lnTo>
                  <a:lnTo>
                    <a:pt x="332252" y="495831"/>
                  </a:lnTo>
                  <a:lnTo>
                    <a:pt x="347308" y="480133"/>
                  </a:lnTo>
                  <a:lnTo>
                    <a:pt x="380834" y="440480"/>
                  </a:lnTo>
                  <a:lnTo>
                    <a:pt x="422870" y="401350"/>
                  </a:lnTo>
                  <a:lnTo>
                    <a:pt x="439004" y="384527"/>
                  </a:lnTo>
                  <a:lnTo>
                    <a:pt x="469341" y="358090"/>
                  </a:lnTo>
                  <a:lnTo>
                    <a:pt x="531326" y="300391"/>
                  </a:lnTo>
                  <a:cubicBezTo>
                    <a:pt x="584248" y="256715"/>
                    <a:pt x="639836" y="216154"/>
                    <a:pt x="697809" y="178987"/>
                  </a:cubicBezTo>
                  <a:lnTo>
                    <a:pt x="784756" y="130396"/>
                  </a:lnTo>
                  <a:lnTo>
                    <a:pt x="813801" y="113108"/>
                  </a:lnTo>
                  <a:lnTo>
                    <a:pt x="826857" y="106868"/>
                  </a:lnTo>
                  <a:lnTo>
                    <a:pt x="878600" y="77951"/>
                  </a:lnTo>
                  <a:lnTo>
                    <a:pt x="938694" y="53410"/>
                  </a:lnTo>
                  <a:lnTo>
                    <a:pt x="954546" y="45833"/>
                  </a:lnTo>
                  <a:lnTo>
                    <a:pt x="980600" y="36297"/>
                  </a:lnTo>
                  <a:lnTo>
                    <a:pt x="1066149" y="1362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AE37523F-ABF6-4110-88EA-7E71675A564A}"/>
              </a:ext>
            </a:extLst>
          </p:cNvPr>
          <p:cNvGrpSpPr/>
          <p:nvPr/>
        </p:nvGrpSpPr>
        <p:grpSpPr>
          <a:xfrm>
            <a:off x="5534227" y="1784070"/>
            <a:ext cx="443879" cy="444796"/>
            <a:chOff x="629728" y="2264793"/>
            <a:chExt cx="1474750" cy="1510796"/>
          </a:xfrm>
          <a:solidFill>
            <a:schemeClr val="bg1">
              <a:lumMod val="95000"/>
            </a:schemeClr>
          </a:solidFill>
        </p:grpSpPr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D32FDE89-BC72-4C1F-95A0-DE28D1F7E750}"/>
                </a:ext>
              </a:extLst>
            </p:cNvPr>
            <p:cNvSpPr/>
            <p:nvPr/>
          </p:nvSpPr>
          <p:spPr>
            <a:xfrm>
              <a:off x="629728" y="2264793"/>
              <a:ext cx="1474750" cy="1510796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F145EAD2-3F01-47BC-B0CD-3DDDA66A0F88}"/>
                </a:ext>
              </a:extLst>
            </p:cNvPr>
            <p:cNvSpPr/>
            <p:nvPr/>
          </p:nvSpPr>
          <p:spPr>
            <a:xfrm>
              <a:off x="629728" y="2264794"/>
              <a:ext cx="1474750" cy="1507846"/>
            </a:xfrm>
            <a:custGeom>
              <a:avLst/>
              <a:gdLst>
                <a:gd name="connsiteX0" fmla="*/ 3145956 w 3251199"/>
                <a:gd name="connsiteY0" fmla="*/ 1721910 h 3244850"/>
                <a:gd name="connsiteX1" fmla="*/ 3091172 w 3251199"/>
                <a:gd name="connsiteY1" fmla="*/ 1724676 h 3244850"/>
                <a:gd name="connsiteX2" fmla="*/ 1726376 w 3251199"/>
                <a:gd name="connsiteY2" fmla="*/ 3089473 h 3244850"/>
                <a:gd name="connsiteX3" fmla="*/ 1723457 w 3251199"/>
                <a:gd name="connsiteY3" fmla="*/ 3147279 h 3244850"/>
                <a:gd name="connsiteX4" fmla="*/ 1778240 w 3251199"/>
                <a:gd name="connsiteY4" fmla="*/ 3144513 h 3244850"/>
                <a:gd name="connsiteX5" fmla="*/ 2507040 w 3251199"/>
                <a:gd name="connsiteY5" fmla="*/ 2870311 h 3244850"/>
                <a:gd name="connsiteX6" fmla="*/ 2596194 w 3251199"/>
                <a:gd name="connsiteY6" fmla="*/ 2801110 h 3244850"/>
                <a:gd name="connsiteX7" fmla="*/ 2720919 w 3251199"/>
                <a:gd name="connsiteY7" fmla="*/ 2685184 h 3244850"/>
                <a:gd name="connsiteX8" fmla="*/ 2790008 w 3251199"/>
                <a:gd name="connsiteY8" fmla="*/ 2610072 h 3244850"/>
                <a:gd name="connsiteX9" fmla="*/ 3143037 w 3251199"/>
                <a:gd name="connsiteY9" fmla="*/ 1779716 h 3244850"/>
                <a:gd name="connsiteX10" fmla="*/ 105524 w 3251199"/>
                <a:gd name="connsiteY10" fmla="*/ 1721910 h 3244850"/>
                <a:gd name="connsiteX11" fmla="*/ 108443 w 3251199"/>
                <a:gd name="connsiteY11" fmla="*/ 1779716 h 3244850"/>
                <a:gd name="connsiteX12" fmla="*/ 461473 w 3251199"/>
                <a:gd name="connsiteY12" fmla="*/ 2610072 h 3244850"/>
                <a:gd name="connsiteX13" fmla="*/ 530560 w 3251199"/>
                <a:gd name="connsiteY13" fmla="*/ 2685181 h 3244850"/>
                <a:gd name="connsiteX14" fmla="*/ 655290 w 3251199"/>
                <a:gd name="connsiteY14" fmla="*/ 2801112 h 3244850"/>
                <a:gd name="connsiteX15" fmla="*/ 744441 w 3251199"/>
                <a:gd name="connsiteY15" fmla="*/ 2870311 h 3244850"/>
                <a:gd name="connsiteX16" fmla="*/ 1473240 w 3251199"/>
                <a:gd name="connsiteY16" fmla="*/ 3144513 h 3244850"/>
                <a:gd name="connsiteX17" fmla="*/ 1528024 w 3251199"/>
                <a:gd name="connsiteY17" fmla="*/ 3147279 h 3244850"/>
                <a:gd name="connsiteX18" fmla="*/ 1525105 w 3251199"/>
                <a:gd name="connsiteY18" fmla="*/ 3089473 h 3244850"/>
                <a:gd name="connsiteX19" fmla="*/ 160308 w 3251199"/>
                <a:gd name="connsiteY19" fmla="*/ 1724676 h 3244850"/>
                <a:gd name="connsiteX20" fmla="*/ 1625740 w 3251199"/>
                <a:gd name="connsiteY20" fmla="*/ 556101 h 3244850"/>
                <a:gd name="connsiteX21" fmla="*/ 1607111 w 3251199"/>
                <a:gd name="connsiteY21" fmla="*/ 612315 h 3244850"/>
                <a:gd name="connsiteX22" fmla="*/ 647205 w 3251199"/>
                <a:gd name="connsiteY22" fmla="*/ 1592929 h 3244850"/>
                <a:gd name="connsiteX23" fmla="*/ 560680 w 3251199"/>
                <a:gd name="connsiteY23" fmla="*/ 1624491 h 3244850"/>
                <a:gd name="connsiteX24" fmla="*/ 647205 w 3251199"/>
                <a:gd name="connsiteY24" fmla="*/ 1656053 h 3244850"/>
                <a:gd name="connsiteX25" fmla="*/ 1607111 w 3251199"/>
                <a:gd name="connsiteY25" fmla="*/ 2636667 h 3244850"/>
                <a:gd name="connsiteX26" fmla="*/ 1625740 w 3251199"/>
                <a:gd name="connsiteY26" fmla="*/ 2692880 h 3244850"/>
                <a:gd name="connsiteX27" fmla="*/ 1644370 w 3251199"/>
                <a:gd name="connsiteY27" fmla="*/ 2636667 h 3244850"/>
                <a:gd name="connsiteX28" fmla="*/ 2604276 w 3251199"/>
                <a:gd name="connsiteY28" fmla="*/ 1656053 h 3244850"/>
                <a:gd name="connsiteX29" fmla="*/ 2690802 w 3251199"/>
                <a:gd name="connsiteY29" fmla="*/ 1624491 h 3244850"/>
                <a:gd name="connsiteX30" fmla="*/ 2604276 w 3251199"/>
                <a:gd name="connsiteY30" fmla="*/ 1592929 h 3244850"/>
                <a:gd name="connsiteX31" fmla="*/ 1644370 w 3251199"/>
                <a:gd name="connsiteY31" fmla="*/ 612315 h 3244850"/>
                <a:gd name="connsiteX32" fmla="*/ 1723457 w 3251199"/>
                <a:gd name="connsiteY32" fmla="*/ 101702 h 3244850"/>
                <a:gd name="connsiteX33" fmla="*/ 1726376 w 3251199"/>
                <a:gd name="connsiteY33" fmla="*/ 159508 h 3244850"/>
                <a:gd name="connsiteX34" fmla="*/ 3091172 w 3251199"/>
                <a:gd name="connsiteY34" fmla="*/ 1524305 h 3244850"/>
                <a:gd name="connsiteX35" fmla="*/ 3145956 w 3251199"/>
                <a:gd name="connsiteY35" fmla="*/ 1527071 h 3244850"/>
                <a:gd name="connsiteX36" fmla="*/ 3143037 w 3251199"/>
                <a:gd name="connsiteY36" fmla="*/ 1469265 h 3244850"/>
                <a:gd name="connsiteX37" fmla="*/ 2790008 w 3251199"/>
                <a:gd name="connsiteY37" fmla="*/ 638910 h 3244850"/>
                <a:gd name="connsiteX38" fmla="*/ 2720916 w 3251199"/>
                <a:gd name="connsiteY38" fmla="*/ 563795 h 3244850"/>
                <a:gd name="connsiteX39" fmla="*/ 2596197 w 3251199"/>
                <a:gd name="connsiteY39" fmla="*/ 447874 h 3244850"/>
                <a:gd name="connsiteX40" fmla="*/ 2507040 w 3251199"/>
                <a:gd name="connsiteY40" fmla="*/ 378672 h 3244850"/>
                <a:gd name="connsiteX41" fmla="*/ 1778240 w 3251199"/>
                <a:gd name="connsiteY41" fmla="*/ 104468 h 3244850"/>
                <a:gd name="connsiteX42" fmla="*/ 1528024 w 3251199"/>
                <a:gd name="connsiteY42" fmla="*/ 101702 h 3244850"/>
                <a:gd name="connsiteX43" fmla="*/ 1473240 w 3251199"/>
                <a:gd name="connsiteY43" fmla="*/ 104468 h 3244850"/>
                <a:gd name="connsiteX44" fmla="*/ 744441 w 3251199"/>
                <a:gd name="connsiteY44" fmla="*/ 378672 h 3244850"/>
                <a:gd name="connsiteX45" fmla="*/ 655287 w 3251199"/>
                <a:gd name="connsiteY45" fmla="*/ 447872 h 3244850"/>
                <a:gd name="connsiteX46" fmla="*/ 530563 w 3251199"/>
                <a:gd name="connsiteY46" fmla="*/ 563798 h 3244850"/>
                <a:gd name="connsiteX47" fmla="*/ 461473 w 3251199"/>
                <a:gd name="connsiteY47" fmla="*/ 638910 h 3244850"/>
                <a:gd name="connsiteX48" fmla="*/ 108443 w 3251199"/>
                <a:gd name="connsiteY48" fmla="*/ 1469265 h 3244850"/>
                <a:gd name="connsiteX49" fmla="*/ 105524 w 3251199"/>
                <a:gd name="connsiteY49" fmla="*/ 1527071 h 3244850"/>
                <a:gd name="connsiteX50" fmla="*/ 160308 w 3251199"/>
                <a:gd name="connsiteY50" fmla="*/ 1524305 h 3244850"/>
                <a:gd name="connsiteX51" fmla="*/ 1525105 w 3251199"/>
                <a:gd name="connsiteY51" fmla="*/ 159508 h 3244850"/>
                <a:gd name="connsiteX52" fmla="*/ 1062428 w 3251199"/>
                <a:gd name="connsiteY52" fmla="*/ 0 h 3244850"/>
                <a:gd name="connsiteX53" fmla="*/ 2189054 w 3251199"/>
                <a:gd name="connsiteY53" fmla="*/ 0 h 3244850"/>
                <a:gd name="connsiteX54" fmla="*/ 2185333 w 3251199"/>
                <a:gd name="connsiteY54" fmla="*/ 1362 h 3244850"/>
                <a:gd name="connsiteX55" fmla="*/ 2270881 w 3251199"/>
                <a:gd name="connsiteY55" fmla="*/ 36297 h 3244850"/>
                <a:gd name="connsiteX56" fmla="*/ 2296935 w 3251199"/>
                <a:gd name="connsiteY56" fmla="*/ 45833 h 3244850"/>
                <a:gd name="connsiteX57" fmla="*/ 2312788 w 3251199"/>
                <a:gd name="connsiteY57" fmla="*/ 53411 h 3244850"/>
                <a:gd name="connsiteX58" fmla="*/ 2372881 w 3251199"/>
                <a:gd name="connsiteY58" fmla="*/ 77951 h 3244850"/>
                <a:gd name="connsiteX59" fmla="*/ 2424622 w 3251199"/>
                <a:gd name="connsiteY59" fmla="*/ 106866 h 3244850"/>
                <a:gd name="connsiteX60" fmla="*/ 2437680 w 3251199"/>
                <a:gd name="connsiteY60" fmla="*/ 113108 h 3244850"/>
                <a:gd name="connsiteX61" fmla="*/ 2466733 w 3251199"/>
                <a:gd name="connsiteY61" fmla="*/ 130400 h 3244850"/>
                <a:gd name="connsiteX62" fmla="*/ 2553673 w 3251199"/>
                <a:gd name="connsiteY62" fmla="*/ 178987 h 3244850"/>
                <a:gd name="connsiteX63" fmla="*/ 2720155 w 3251199"/>
                <a:gd name="connsiteY63" fmla="*/ 300391 h 3244850"/>
                <a:gd name="connsiteX64" fmla="*/ 2782129 w 3251199"/>
                <a:gd name="connsiteY64" fmla="*/ 358080 h 3244850"/>
                <a:gd name="connsiteX65" fmla="*/ 2812476 w 3251199"/>
                <a:gd name="connsiteY65" fmla="*/ 384526 h 3244850"/>
                <a:gd name="connsiteX66" fmla="*/ 2828617 w 3251199"/>
                <a:gd name="connsiteY66" fmla="*/ 401355 h 3244850"/>
                <a:gd name="connsiteX67" fmla="*/ 2870647 w 3251199"/>
                <a:gd name="connsiteY67" fmla="*/ 440480 h 3244850"/>
                <a:gd name="connsiteX68" fmla="*/ 2904169 w 3251199"/>
                <a:gd name="connsiteY68" fmla="*/ 480128 h 3244850"/>
                <a:gd name="connsiteX69" fmla="*/ 2919229 w 3251199"/>
                <a:gd name="connsiteY69" fmla="*/ 495830 h 3244850"/>
                <a:gd name="connsiteX70" fmla="*/ 2950922 w 3251199"/>
                <a:gd name="connsiteY70" fmla="*/ 535426 h 3244850"/>
                <a:gd name="connsiteX71" fmla="*/ 3003464 w 3251199"/>
                <a:gd name="connsiteY71" fmla="*/ 597570 h 3244850"/>
                <a:gd name="connsiteX72" fmla="*/ 3034597 w 3251199"/>
                <a:gd name="connsiteY72" fmla="*/ 644879 h 3244850"/>
                <a:gd name="connsiteX73" fmla="*/ 3101204 w 3251199"/>
                <a:gd name="connsiteY73" fmla="*/ 745424 h 3244850"/>
                <a:gd name="connsiteX74" fmla="*/ 3103201 w 3251199"/>
                <a:gd name="connsiteY74" fmla="*/ 749127 h 3244850"/>
                <a:gd name="connsiteX75" fmla="*/ 3116922 w 3251199"/>
                <a:gd name="connsiteY75" fmla="*/ 769978 h 3244850"/>
                <a:gd name="connsiteX76" fmla="*/ 3145918 w 3251199"/>
                <a:gd name="connsiteY76" fmla="*/ 828349 h 3244850"/>
                <a:gd name="connsiteX77" fmla="*/ 3175006 w 3251199"/>
                <a:gd name="connsiteY77" fmla="*/ 882293 h 3244850"/>
                <a:gd name="connsiteX78" fmla="*/ 3183789 w 3251199"/>
                <a:gd name="connsiteY78" fmla="*/ 904586 h 3244850"/>
                <a:gd name="connsiteX79" fmla="*/ 3209340 w 3251199"/>
                <a:gd name="connsiteY79" fmla="*/ 956021 h 3244850"/>
                <a:gd name="connsiteX80" fmla="*/ 3251199 w 3251199"/>
                <a:gd name="connsiteY80" fmla="*/ 1070389 h 3244850"/>
                <a:gd name="connsiteX81" fmla="*/ 3251199 w 3251199"/>
                <a:gd name="connsiteY81" fmla="*/ 2178592 h 3244850"/>
                <a:gd name="connsiteX82" fmla="*/ 3209340 w 3251199"/>
                <a:gd name="connsiteY82" fmla="*/ 2292960 h 3244850"/>
                <a:gd name="connsiteX83" fmla="*/ 3183791 w 3251199"/>
                <a:gd name="connsiteY83" fmla="*/ 2344392 h 3244850"/>
                <a:gd name="connsiteX84" fmla="*/ 3175006 w 3251199"/>
                <a:gd name="connsiteY84" fmla="*/ 2366689 h 3244850"/>
                <a:gd name="connsiteX85" fmla="*/ 3145914 w 3251199"/>
                <a:gd name="connsiteY85" fmla="*/ 2420641 h 3244850"/>
                <a:gd name="connsiteX86" fmla="*/ 3116922 w 3251199"/>
                <a:gd name="connsiteY86" fmla="*/ 2479004 h 3244850"/>
                <a:gd name="connsiteX87" fmla="*/ 3103202 w 3251199"/>
                <a:gd name="connsiteY87" fmla="*/ 2499853 h 3244850"/>
                <a:gd name="connsiteX88" fmla="*/ 3101204 w 3251199"/>
                <a:gd name="connsiteY88" fmla="*/ 2503558 h 3244850"/>
                <a:gd name="connsiteX89" fmla="*/ 3034579 w 3251199"/>
                <a:gd name="connsiteY89" fmla="*/ 2604130 h 3244850"/>
                <a:gd name="connsiteX90" fmla="*/ 3003464 w 3251199"/>
                <a:gd name="connsiteY90" fmla="*/ 2651412 h 3244850"/>
                <a:gd name="connsiteX91" fmla="*/ 2950922 w 3251199"/>
                <a:gd name="connsiteY91" fmla="*/ 2713556 h 3244850"/>
                <a:gd name="connsiteX92" fmla="*/ 2919229 w 3251199"/>
                <a:gd name="connsiteY92" fmla="*/ 2753152 h 3244850"/>
                <a:gd name="connsiteX93" fmla="*/ 2904170 w 3251199"/>
                <a:gd name="connsiteY93" fmla="*/ 2768853 h 3244850"/>
                <a:gd name="connsiteX94" fmla="*/ 2870647 w 3251199"/>
                <a:gd name="connsiteY94" fmla="*/ 2808502 h 3244850"/>
                <a:gd name="connsiteX95" fmla="*/ 2828615 w 3251199"/>
                <a:gd name="connsiteY95" fmla="*/ 2847629 h 3244850"/>
                <a:gd name="connsiteX96" fmla="*/ 2812476 w 3251199"/>
                <a:gd name="connsiteY96" fmla="*/ 2864455 h 3244850"/>
                <a:gd name="connsiteX97" fmla="*/ 2782134 w 3251199"/>
                <a:gd name="connsiteY97" fmla="*/ 2890897 h 3244850"/>
                <a:gd name="connsiteX98" fmla="*/ 2720155 w 3251199"/>
                <a:gd name="connsiteY98" fmla="*/ 2948591 h 3244850"/>
                <a:gd name="connsiteX99" fmla="*/ 2553673 w 3251199"/>
                <a:gd name="connsiteY99" fmla="*/ 3069995 h 3244850"/>
                <a:gd name="connsiteX100" fmla="*/ 2466719 w 3251199"/>
                <a:gd name="connsiteY100" fmla="*/ 3118590 h 3244850"/>
                <a:gd name="connsiteX101" fmla="*/ 2437680 w 3251199"/>
                <a:gd name="connsiteY101" fmla="*/ 3135873 h 3244850"/>
                <a:gd name="connsiteX102" fmla="*/ 2424629 w 3251199"/>
                <a:gd name="connsiteY102" fmla="*/ 3142112 h 3244850"/>
                <a:gd name="connsiteX103" fmla="*/ 2372881 w 3251199"/>
                <a:gd name="connsiteY103" fmla="*/ 3171031 h 3244850"/>
                <a:gd name="connsiteX104" fmla="*/ 2312779 w 3251199"/>
                <a:gd name="connsiteY104" fmla="*/ 3195575 h 3244850"/>
                <a:gd name="connsiteX105" fmla="*/ 2296935 w 3251199"/>
                <a:gd name="connsiteY105" fmla="*/ 3203148 h 3244850"/>
                <a:gd name="connsiteX106" fmla="*/ 2270896 w 3251199"/>
                <a:gd name="connsiteY106" fmla="*/ 3212679 h 3244850"/>
                <a:gd name="connsiteX107" fmla="*/ 2192117 w 3251199"/>
                <a:gd name="connsiteY107" fmla="*/ 3244850 h 3244850"/>
                <a:gd name="connsiteX108" fmla="*/ 1059366 w 3251199"/>
                <a:gd name="connsiteY108" fmla="*/ 3244850 h 3244850"/>
                <a:gd name="connsiteX109" fmla="*/ 980585 w 3251199"/>
                <a:gd name="connsiteY109" fmla="*/ 3212678 h 3244850"/>
                <a:gd name="connsiteX110" fmla="*/ 954546 w 3251199"/>
                <a:gd name="connsiteY110" fmla="*/ 3203148 h 3244850"/>
                <a:gd name="connsiteX111" fmla="*/ 938703 w 3251199"/>
                <a:gd name="connsiteY111" fmla="*/ 3195575 h 3244850"/>
                <a:gd name="connsiteX112" fmla="*/ 878600 w 3251199"/>
                <a:gd name="connsiteY112" fmla="*/ 3171031 h 3244850"/>
                <a:gd name="connsiteX113" fmla="*/ 826853 w 3251199"/>
                <a:gd name="connsiteY113" fmla="*/ 3142112 h 3244850"/>
                <a:gd name="connsiteX114" fmla="*/ 813801 w 3251199"/>
                <a:gd name="connsiteY114" fmla="*/ 3135873 h 3244850"/>
                <a:gd name="connsiteX115" fmla="*/ 784760 w 3251199"/>
                <a:gd name="connsiteY115" fmla="*/ 3118588 h 3244850"/>
                <a:gd name="connsiteX116" fmla="*/ 697809 w 3251199"/>
                <a:gd name="connsiteY116" fmla="*/ 3069995 h 3244850"/>
                <a:gd name="connsiteX117" fmla="*/ 531326 w 3251199"/>
                <a:gd name="connsiteY117" fmla="*/ 2948591 h 3244850"/>
                <a:gd name="connsiteX118" fmla="*/ 469351 w 3251199"/>
                <a:gd name="connsiteY118" fmla="*/ 2890900 h 3244850"/>
                <a:gd name="connsiteX119" fmla="*/ 439004 w 3251199"/>
                <a:gd name="connsiteY119" fmla="*/ 2864455 h 3244850"/>
                <a:gd name="connsiteX120" fmla="*/ 422864 w 3251199"/>
                <a:gd name="connsiteY120" fmla="*/ 2847627 h 3244850"/>
                <a:gd name="connsiteX121" fmla="*/ 380834 w 3251199"/>
                <a:gd name="connsiteY121" fmla="*/ 2808502 h 3244850"/>
                <a:gd name="connsiteX122" fmla="*/ 347312 w 3251199"/>
                <a:gd name="connsiteY122" fmla="*/ 2768854 h 3244850"/>
                <a:gd name="connsiteX123" fmla="*/ 332252 w 3251199"/>
                <a:gd name="connsiteY123" fmla="*/ 2753152 h 3244850"/>
                <a:gd name="connsiteX124" fmla="*/ 300559 w 3251199"/>
                <a:gd name="connsiteY124" fmla="*/ 2713557 h 3244850"/>
                <a:gd name="connsiteX125" fmla="*/ 248017 w 3251199"/>
                <a:gd name="connsiteY125" fmla="*/ 2651412 h 3244850"/>
                <a:gd name="connsiteX126" fmla="*/ 216846 w 3251199"/>
                <a:gd name="connsiteY126" fmla="*/ 2604046 h 3244850"/>
                <a:gd name="connsiteX127" fmla="*/ 150277 w 3251199"/>
                <a:gd name="connsiteY127" fmla="*/ 2503558 h 3244850"/>
                <a:gd name="connsiteX128" fmla="*/ 148282 w 3251199"/>
                <a:gd name="connsiteY128" fmla="*/ 2499858 h 3244850"/>
                <a:gd name="connsiteX129" fmla="*/ 134558 w 3251199"/>
                <a:gd name="connsiteY129" fmla="*/ 2479004 h 3244850"/>
                <a:gd name="connsiteX130" fmla="*/ 105557 w 3251199"/>
                <a:gd name="connsiteY130" fmla="*/ 2420623 h 3244850"/>
                <a:gd name="connsiteX131" fmla="*/ 76475 w 3251199"/>
                <a:gd name="connsiteY131" fmla="*/ 2366689 h 3244850"/>
                <a:gd name="connsiteX132" fmla="*/ 67693 w 3251199"/>
                <a:gd name="connsiteY132" fmla="*/ 2344399 h 3244850"/>
                <a:gd name="connsiteX133" fmla="*/ 42140 w 3251199"/>
                <a:gd name="connsiteY133" fmla="*/ 2292960 h 3244850"/>
                <a:gd name="connsiteX134" fmla="*/ 140 w 3251199"/>
                <a:gd name="connsiteY134" fmla="*/ 2178208 h 3244850"/>
                <a:gd name="connsiteX135" fmla="*/ 0 w 3251199"/>
                <a:gd name="connsiteY135" fmla="*/ 2178590 h 3244850"/>
                <a:gd name="connsiteX136" fmla="*/ 0 w 3251199"/>
                <a:gd name="connsiteY136" fmla="*/ 1070392 h 3244850"/>
                <a:gd name="connsiteX137" fmla="*/ 140 w 3251199"/>
                <a:gd name="connsiteY137" fmla="*/ 1070774 h 3244850"/>
                <a:gd name="connsiteX138" fmla="*/ 42140 w 3251199"/>
                <a:gd name="connsiteY138" fmla="*/ 956021 h 3244850"/>
                <a:gd name="connsiteX139" fmla="*/ 67695 w 3251199"/>
                <a:gd name="connsiteY139" fmla="*/ 904579 h 3244850"/>
                <a:gd name="connsiteX140" fmla="*/ 76475 w 3251199"/>
                <a:gd name="connsiteY140" fmla="*/ 882293 h 3244850"/>
                <a:gd name="connsiteX141" fmla="*/ 105552 w 3251199"/>
                <a:gd name="connsiteY141" fmla="*/ 828369 h 3244850"/>
                <a:gd name="connsiteX142" fmla="*/ 134558 w 3251199"/>
                <a:gd name="connsiteY142" fmla="*/ 769978 h 3244850"/>
                <a:gd name="connsiteX143" fmla="*/ 148284 w 3251199"/>
                <a:gd name="connsiteY143" fmla="*/ 749120 h 3244850"/>
                <a:gd name="connsiteX144" fmla="*/ 150277 w 3251199"/>
                <a:gd name="connsiteY144" fmla="*/ 745424 h 3244850"/>
                <a:gd name="connsiteX145" fmla="*/ 216773 w 3251199"/>
                <a:gd name="connsiteY145" fmla="*/ 645048 h 3244850"/>
                <a:gd name="connsiteX146" fmla="*/ 248017 w 3251199"/>
                <a:gd name="connsiteY146" fmla="*/ 597570 h 3244850"/>
                <a:gd name="connsiteX147" fmla="*/ 300569 w 3251199"/>
                <a:gd name="connsiteY147" fmla="*/ 535413 h 3244850"/>
                <a:gd name="connsiteX148" fmla="*/ 332252 w 3251199"/>
                <a:gd name="connsiteY148" fmla="*/ 495831 h 3244850"/>
                <a:gd name="connsiteX149" fmla="*/ 347308 w 3251199"/>
                <a:gd name="connsiteY149" fmla="*/ 480133 h 3244850"/>
                <a:gd name="connsiteX150" fmla="*/ 380834 w 3251199"/>
                <a:gd name="connsiteY150" fmla="*/ 440480 h 3244850"/>
                <a:gd name="connsiteX151" fmla="*/ 422870 w 3251199"/>
                <a:gd name="connsiteY151" fmla="*/ 401350 h 3244850"/>
                <a:gd name="connsiteX152" fmla="*/ 439004 w 3251199"/>
                <a:gd name="connsiteY152" fmla="*/ 384527 h 3244850"/>
                <a:gd name="connsiteX153" fmla="*/ 469341 w 3251199"/>
                <a:gd name="connsiteY153" fmla="*/ 358090 h 3244850"/>
                <a:gd name="connsiteX154" fmla="*/ 531326 w 3251199"/>
                <a:gd name="connsiteY154" fmla="*/ 300391 h 3244850"/>
                <a:gd name="connsiteX155" fmla="*/ 697809 w 3251199"/>
                <a:gd name="connsiteY155" fmla="*/ 178987 h 3244850"/>
                <a:gd name="connsiteX156" fmla="*/ 784756 w 3251199"/>
                <a:gd name="connsiteY156" fmla="*/ 130396 h 3244850"/>
                <a:gd name="connsiteX157" fmla="*/ 813801 w 3251199"/>
                <a:gd name="connsiteY157" fmla="*/ 113108 h 3244850"/>
                <a:gd name="connsiteX158" fmla="*/ 826857 w 3251199"/>
                <a:gd name="connsiteY158" fmla="*/ 106868 h 3244850"/>
                <a:gd name="connsiteX159" fmla="*/ 878600 w 3251199"/>
                <a:gd name="connsiteY159" fmla="*/ 77951 h 3244850"/>
                <a:gd name="connsiteX160" fmla="*/ 938694 w 3251199"/>
                <a:gd name="connsiteY160" fmla="*/ 53410 h 3244850"/>
                <a:gd name="connsiteX161" fmla="*/ 954546 w 3251199"/>
                <a:gd name="connsiteY161" fmla="*/ 45833 h 3244850"/>
                <a:gd name="connsiteX162" fmla="*/ 980600 w 3251199"/>
                <a:gd name="connsiteY162" fmla="*/ 36297 h 3244850"/>
                <a:gd name="connsiteX163" fmla="*/ 1066149 w 3251199"/>
                <a:gd name="connsiteY163" fmla="*/ 1362 h 3244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</a:cxnLst>
              <a:rect l="l" t="t" r="r" b="b"/>
              <a:pathLst>
                <a:path w="3251199" h="3244850">
                  <a:moveTo>
                    <a:pt x="3145956" y="1721910"/>
                  </a:moveTo>
                  <a:lnTo>
                    <a:pt x="3091172" y="1724676"/>
                  </a:lnTo>
                  <a:cubicBezTo>
                    <a:pt x="2371554" y="1797758"/>
                    <a:pt x="1799457" y="2369855"/>
                    <a:pt x="1726376" y="3089473"/>
                  </a:cubicBezTo>
                  <a:lnTo>
                    <a:pt x="1723457" y="3147279"/>
                  </a:lnTo>
                  <a:lnTo>
                    <a:pt x="1778240" y="3144513"/>
                  </a:lnTo>
                  <a:cubicBezTo>
                    <a:pt x="2048097" y="3117108"/>
                    <a:pt x="2297209" y="3019528"/>
                    <a:pt x="2507040" y="2870311"/>
                  </a:cubicBezTo>
                  <a:lnTo>
                    <a:pt x="2596194" y="2801110"/>
                  </a:lnTo>
                  <a:lnTo>
                    <a:pt x="2720919" y="2685184"/>
                  </a:lnTo>
                  <a:lnTo>
                    <a:pt x="2790008" y="2610072"/>
                  </a:lnTo>
                  <a:cubicBezTo>
                    <a:pt x="2983576" y="2381146"/>
                    <a:pt x="3111064" y="2094550"/>
                    <a:pt x="3143037" y="1779716"/>
                  </a:cubicBezTo>
                  <a:close/>
                  <a:moveTo>
                    <a:pt x="105524" y="1721910"/>
                  </a:moveTo>
                  <a:lnTo>
                    <a:pt x="108443" y="1779716"/>
                  </a:lnTo>
                  <a:cubicBezTo>
                    <a:pt x="140417" y="2094550"/>
                    <a:pt x="267905" y="2381146"/>
                    <a:pt x="461473" y="2610072"/>
                  </a:cubicBezTo>
                  <a:lnTo>
                    <a:pt x="530560" y="2685181"/>
                  </a:lnTo>
                  <a:lnTo>
                    <a:pt x="655290" y="2801112"/>
                  </a:lnTo>
                  <a:lnTo>
                    <a:pt x="744441" y="2870311"/>
                  </a:lnTo>
                  <a:cubicBezTo>
                    <a:pt x="954272" y="3019528"/>
                    <a:pt x="1203384" y="3117108"/>
                    <a:pt x="1473240" y="3144513"/>
                  </a:cubicBezTo>
                  <a:lnTo>
                    <a:pt x="1528024" y="3147279"/>
                  </a:lnTo>
                  <a:lnTo>
                    <a:pt x="1525105" y="3089473"/>
                  </a:lnTo>
                  <a:cubicBezTo>
                    <a:pt x="1452024" y="2369855"/>
                    <a:pt x="879927" y="1797758"/>
                    <a:pt x="160308" y="1724676"/>
                  </a:cubicBezTo>
                  <a:close/>
                  <a:moveTo>
                    <a:pt x="1625740" y="556101"/>
                  </a:moveTo>
                  <a:lnTo>
                    <a:pt x="1607111" y="612315"/>
                  </a:lnTo>
                  <a:cubicBezTo>
                    <a:pt x="1437754" y="1057782"/>
                    <a:pt x="1088057" y="1414382"/>
                    <a:pt x="647205" y="1592929"/>
                  </a:cubicBezTo>
                  <a:lnTo>
                    <a:pt x="560680" y="1624491"/>
                  </a:lnTo>
                  <a:lnTo>
                    <a:pt x="647205" y="1656053"/>
                  </a:lnTo>
                  <a:cubicBezTo>
                    <a:pt x="1088057" y="1834600"/>
                    <a:pt x="1437754" y="2191200"/>
                    <a:pt x="1607111" y="2636667"/>
                  </a:cubicBezTo>
                  <a:lnTo>
                    <a:pt x="1625740" y="2692880"/>
                  </a:lnTo>
                  <a:lnTo>
                    <a:pt x="1644370" y="2636667"/>
                  </a:lnTo>
                  <a:cubicBezTo>
                    <a:pt x="1813728" y="2191200"/>
                    <a:pt x="2163425" y="1834600"/>
                    <a:pt x="2604276" y="1656053"/>
                  </a:cubicBezTo>
                  <a:lnTo>
                    <a:pt x="2690802" y="1624491"/>
                  </a:lnTo>
                  <a:lnTo>
                    <a:pt x="2604276" y="1592929"/>
                  </a:lnTo>
                  <a:cubicBezTo>
                    <a:pt x="2163425" y="1414382"/>
                    <a:pt x="1813728" y="1057782"/>
                    <a:pt x="1644370" y="612315"/>
                  </a:cubicBezTo>
                  <a:close/>
                  <a:moveTo>
                    <a:pt x="1723457" y="101702"/>
                  </a:moveTo>
                  <a:lnTo>
                    <a:pt x="1726376" y="159508"/>
                  </a:lnTo>
                  <a:cubicBezTo>
                    <a:pt x="1799457" y="879127"/>
                    <a:pt x="2371554" y="1451224"/>
                    <a:pt x="3091172" y="1524305"/>
                  </a:cubicBezTo>
                  <a:lnTo>
                    <a:pt x="3145956" y="1527071"/>
                  </a:lnTo>
                  <a:lnTo>
                    <a:pt x="3143037" y="1469265"/>
                  </a:lnTo>
                  <a:cubicBezTo>
                    <a:pt x="3111064" y="1154433"/>
                    <a:pt x="2983576" y="867836"/>
                    <a:pt x="2790008" y="638910"/>
                  </a:cubicBezTo>
                  <a:lnTo>
                    <a:pt x="2720916" y="563795"/>
                  </a:lnTo>
                  <a:lnTo>
                    <a:pt x="2596197" y="447874"/>
                  </a:lnTo>
                  <a:lnTo>
                    <a:pt x="2507040" y="378672"/>
                  </a:lnTo>
                  <a:cubicBezTo>
                    <a:pt x="2297209" y="229454"/>
                    <a:pt x="2048097" y="131874"/>
                    <a:pt x="1778240" y="104468"/>
                  </a:cubicBezTo>
                  <a:close/>
                  <a:moveTo>
                    <a:pt x="1528024" y="101702"/>
                  </a:moveTo>
                  <a:lnTo>
                    <a:pt x="1473240" y="104468"/>
                  </a:lnTo>
                  <a:cubicBezTo>
                    <a:pt x="1203384" y="131874"/>
                    <a:pt x="954272" y="229454"/>
                    <a:pt x="744441" y="378672"/>
                  </a:cubicBezTo>
                  <a:lnTo>
                    <a:pt x="655287" y="447872"/>
                  </a:lnTo>
                  <a:lnTo>
                    <a:pt x="530563" y="563798"/>
                  </a:lnTo>
                  <a:lnTo>
                    <a:pt x="461473" y="638910"/>
                  </a:lnTo>
                  <a:cubicBezTo>
                    <a:pt x="267905" y="867836"/>
                    <a:pt x="140417" y="1154433"/>
                    <a:pt x="108443" y="1469265"/>
                  </a:cubicBezTo>
                  <a:lnTo>
                    <a:pt x="105524" y="1527071"/>
                  </a:lnTo>
                  <a:lnTo>
                    <a:pt x="160308" y="1524305"/>
                  </a:lnTo>
                  <a:cubicBezTo>
                    <a:pt x="879927" y="1451224"/>
                    <a:pt x="1452024" y="879127"/>
                    <a:pt x="1525105" y="159508"/>
                  </a:cubicBezTo>
                  <a:close/>
                  <a:moveTo>
                    <a:pt x="1062428" y="0"/>
                  </a:moveTo>
                  <a:lnTo>
                    <a:pt x="2189054" y="0"/>
                  </a:lnTo>
                  <a:lnTo>
                    <a:pt x="2185333" y="1362"/>
                  </a:lnTo>
                  <a:lnTo>
                    <a:pt x="2270881" y="36297"/>
                  </a:lnTo>
                  <a:lnTo>
                    <a:pt x="2296935" y="45833"/>
                  </a:lnTo>
                  <a:lnTo>
                    <a:pt x="2312788" y="53411"/>
                  </a:lnTo>
                  <a:lnTo>
                    <a:pt x="2372881" y="77951"/>
                  </a:lnTo>
                  <a:lnTo>
                    <a:pt x="2424622" y="106866"/>
                  </a:lnTo>
                  <a:lnTo>
                    <a:pt x="2437680" y="113108"/>
                  </a:lnTo>
                  <a:lnTo>
                    <a:pt x="2466733" y="130400"/>
                  </a:lnTo>
                  <a:lnTo>
                    <a:pt x="2553673" y="178987"/>
                  </a:lnTo>
                  <a:cubicBezTo>
                    <a:pt x="2611645" y="216154"/>
                    <a:pt x="2667233" y="256715"/>
                    <a:pt x="2720155" y="300391"/>
                  </a:cubicBezTo>
                  <a:lnTo>
                    <a:pt x="2782129" y="358080"/>
                  </a:lnTo>
                  <a:lnTo>
                    <a:pt x="2812476" y="384526"/>
                  </a:lnTo>
                  <a:lnTo>
                    <a:pt x="2828617" y="401355"/>
                  </a:lnTo>
                  <a:lnTo>
                    <a:pt x="2870647" y="440480"/>
                  </a:lnTo>
                  <a:lnTo>
                    <a:pt x="2904169" y="480128"/>
                  </a:lnTo>
                  <a:lnTo>
                    <a:pt x="2919229" y="495830"/>
                  </a:lnTo>
                  <a:lnTo>
                    <a:pt x="2950922" y="535426"/>
                  </a:lnTo>
                  <a:lnTo>
                    <a:pt x="3003464" y="597570"/>
                  </a:lnTo>
                  <a:lnTo>
                    <a:pt x="3034597" y="644879"/>
                  </a:lnTo>
                  <a:lnTo>
                    <a:pt x="3101204" y="745424"/>
                  </a:lnTo>
                  <a:lnTo>
                    <a:pt x="3103201" y="749127"/>
                  </a:lnTo>
                  <a:lnTo>
                    <a:pt x="3116922" y="769978"/>
                  </a:lnTo>
                  <a:lnTo>
                    <a:pt x="3145918" y="828349"/>
                  </a:lnTo>
                  <a:lnTo>
                    <a:pt x="3175006" y="882293"/>
                  </a:lnTo>
                  <a:lnTo>
                    <a:pt x="3183789" y="904586"/>
                  </a:lnTo>
                  <a:lnTo>
                    <a:pt x="3209340" y="956021"/>
                  </a:lnTo>
                  <a:lnTo>
                    <a:pt x="3251199" y="1070389"/>
                  </a:lnTo>
                  <a:lnTo>
                    <a:pt x="3251199" y="2178592"/>
                  </a:lnTo>
                  <a:lnTo>
                    <a:pt x="3209340" y="2292960"/>
                  </a:lnTo>
                  <a:lnTo>
                    <a:pt x="3183791" y="2344392"/>
                  </a:lnTo>
                  <a:lnTo>
                    <a:pt x="3175006" y="2366689"/>
                  </a:lnTo>
                  <a:lnTo>
                    <a:pt x="3145914" y="2420641"/>
                  </a:lnTo>
                  <a:lnTo>
                    <a:pt x="3116922" y="2479004"/>
                  </a:lnTo>
                  <a:lnTo>
                    <a:pt x="3103202" y="2499853"/>
                  </a:lnTo>
                  <a:lnTo>
                    <a:pt x="3101204" y="2503558"/>
                  </a:lnTo>
                  <a:lnTo>
                    <a:pt x="3034579" y="2604130"/>
                  </a:lnTo>
                  <a:lnTo>
                    <a:pt x="3003464" y="2651412"/>
                  </a:lnTo>
                  <a:lnTo>
                    <a:pt x="2950922" y="2713556"/>
                  </a:lnTo>
                  <a:lnTo>
                    <a:pt x="2919229" y="2753152"/>
                  </a:lnTo>
                  <a:lnTo>
                    <a:pt x="2904170" y="2768853"/>
                  </a:lnTo>
                  <a:lnTo>
                    <a:pt x="2870647" y="2808502"/>
                  </a:lnTo>
                  <a:lnTo>
                    <a:pt x="2828615" y="2847629"/>
                  </a:lnTo>
                  <a:lnTo>
                    <a:pt x="2812476" y="2864455"/>
                  </a:lnTo>
                  <a:lnTo>
                    <a:pt x="2782134" y="2890897"/>
                  </a:lnTo>
                  <a:lnTo>
                    <a:pt x="2720155" y="2948591"/>
                  </a:lnTo>
                  <a:cubicBezTo>
                    <a:pt x="2667233" y="2992267"/>
                    <a:pt x="2611645" y="3032828"/>
                    <a:pt x="2553673" y="3069995"/>
                  </a:cubicBezTo>
                  <a:lnTo>
                    <a:pt x="2466719" y="3118590"/>
                  </a:lnTo>
                  <a:lnTo>
                    <a:pt x="2437680" y="3135873"/>
                  </a:lnTo>
                  <a:lnTo>
                    <a:pt x="2424629" y="3142112"/>
                  </a:lnTo>
                  <a:lnTo>
                    <a:pt x="2372881" y="3171031"/>
                  </a:lnTo>
                  <a:lnTo>
                    <a:pt x="2312779" y="3195575"/>
                  </a:lnTo>
                  <a:lnTo>
                    <a:pt x="2296935" y="3203148"/>
                  </a:lnTo>
                  <a:lnTo>
                    <a:pt x="2270896" y="3212679"/>
                  </a:lnTo>
                  <a:lnTo>
                    <a:pt x="2192117" y="3244850"/>
                  </a:lnTo>
                  <a:lnTo>
                    <a:pt x="1059366" y="3244850"/>
                  </a:lnTo>
                  <a:lnTo>
                    <a:pt x="980585" y="3212678"/>
                  </a:lnTo>
                  <a:lnTo>
                    <a:pt x="954546" y="3203148"/>
                  </a:lnTo>
                  <a:lnTo>
                    <a:pt x="938703" y="3195575"/>
                  </a:lnTo>
                  <a:lnTo>
                    <a:pt x="878600" y="3171031"/>
                  </a:lnTo>
                  <a:lnTo>
                    <a:pt x="826853" y="3142112"/>
                  </a:lnTo>
                  <a:lnTo>
                    <a:pt x="813801" y="3135873"/>
                  </a:lnTo>
                  <a:lnTo>
                    <a:pt x="784760" y="3118588"/>
                  </a:lnTo>
                  <a:lnTo>
                    <a:pt x="697809" y="3069995"/>
                  </a:lnTo>
                  <a:cubicBezTo>
                    <a:pt x="639836" y="3032828"/>
                    <a:pt x="584248" y="2992267"/>
                    <a:pt x="531326" y="2948591"/>
                  </a:cubicBezTo>
                  <a:lnTo>
                    <a:pt x="469351" y="2890900"/>
                  </a:lnTo>
                  <a:lnTo>
                    <a:pt x="439004" y="2864455"/>
                  </a:lnTo>
                  <a:lnTo>
                    <a:pt x="422864" y="2847627"/>
                  </a:lnTo>
                  <a:lnTo>
                    <a:pt x="380834" y="2808502"/>
                  </a:lnTo>
                  <a:lnTo>
                    <a:pt x="347312" y="2768854"/>
                  </a:lnTo>
                  <a:lnTo>
                    <a:pt x="332252" y="2753152"/>
                  </a:lnTo>
                  <a:lnTo>
                    <a:pt x="300559" y="2713557"/>
                  </a:lnTo>
                  <a:lnTo>
                    <a:pt x="248017" y="2651412"/>
                  </a:lnTo>
                  <a:lnTo>
                    <a:pt x="216846" y="2604046"/>
                  </a:lnTo>
                  <a:lnTo>
                    <a:pt x="150277" y="2503558"/>
                  </a:lnTo>
                  <a:lnTo>
                    <a:pt x="148282" y="2499858"/>
                  </a:lnTo>
                  <a:lnTo>
                    <a:pt x="134558" y="2479004"/>
                  </a:lnTo>
                  <a:lnTo>
                    <a:pt x="105557" y="2420623"/>
                  </a:lnTo>
                  <a:lnTo>
                    <a:pt x="76475" y="2366689"/>
                  </a:lnTo>
                  <a:lnTo>
                    <a:pt x="67693" y="2344399"/>
                  </a:lnTo>
                  <a:lnTo>
                    <a:pt x="42140" y="2292960"/>
                  </a:lnTo>
                  <a:lnTo>
                    <a:pt x="140" y="2178208"/>
                  </a:lnTo>
                  <a:lnTo>
                    <a:pt x="0" y="2178590"/>
                  </a:lnTo>
                  <a:lnTo>
                    <a:pt x="0" y="1070392"/>
                  </a:lnTo>
                  <a:lnTo>
                    <a:pt x="140" y="1070774"/>
                  </a:lnTo>
                  <a:lnTo>
                    <a:pt x="42140" y="956021"/>
                  </a:lnTo>
                  <a:lnTo>
                    <a:pt x="67695" y="904579"/>
                  </a:lnTo>
                  <a:lnTo>
                    <a:pt x="76475" y="882293"/>
                  </a:lnTo>
                  <a:lnTo>
                    <a:pt x="105552" y="828369"/>
                  </a:lnTo>
                  <a:lnTo>
                    <a:pt x="134558" y="769978"/>
                  </a:lnTo>
                  <a:lnTo>
                    <a:pt x="148284" y="749120"/>
                  </a:lnTo>
                  <a:lnTo>
                    <a:pt x="150277" y="745424"/>
                  </a:lnTo>
                  <a:lnTo>
                    <a:pt x="216773" y="645048"/>
                  </a:lnTo>
                  <a:lnTo>
                    <a:pt x="248017" y="597570"/>
                  </a:lnTo>
                  <a:lnTo>
                    <a:pt x="300569" y="535413"/>
                  </a:lnTo>
                  <a:lnTo>
                    <a:pt x="332252" y="495831"/>
                  </a:lnTo>
                  <a:lnTo>
                    <a:pt x="347308" y="480133"/>
                  </a:lnTo>
                  <a:lnTo>
                    <a:pt x="380834" y="440480"/>
                  </a:lnTo>
                  <a:lnTo>
                    <a:pt x="422870" y="401350"/>
                  </a:lnTo>
                  <a:lnTo>
                    <a:pt x="439004" y="384527"/>
                  </a:lnTo>
                  <a:lnTo>
                    <a:pt x="469341" y="358090"/>
                  </a:lnTo>
                  <a:lnTo>
                    <a:pt x="531326" y="300391"/>
                  </a:lnTo>
                  <a:cubicBezTo>
                    <a:pt x="584248" y="256715"/>
                    <a:pt x="639836" y="216154"/>
                    <a:pt x="697809" y="178987"/>
                  </a:cubicBezTo>
                  <a:lnTo>
                    <a:pt x="784756" y="130396"/>
                  </a:lnTo>
                  <a:lnTo>
                    <a:pt x="813801" y="113108"/>
                  </a:lnTo>
                  <a:lnTo>
                    <a:pt x="826857" y="106868"/>
                  </a:lnTo>
                  <a:lnTo>
                    <a:pt x="878600" y="77951"/>
                  </a:lnTo>
                  <a:lnTo>
                    <a:pt x="938694" y="53410"/>
                  </a:lnTo>
                  <a:lnTo>
                    <a:pt x="954546" y="45833"/>
                  </a:lnTo>
                  <a:lnTo>
                    <a:pt x="980600" y="36297"/>
                  </a:lnTo>
                  <a:lnTo>
                    <a:pt x="1066149" y="1362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9785457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F4395AB-A8DC-4DB3-81D2-4F4849ED4390}"/>
              </a:ext>
            </a:extLst>
          </p:cNvPr>
          <p:cNvSpPr txBox="1"/>
          <p:nvPr/>
        </p:nvSpPr>
        <p:spPr>
          <a:xfrm>
            <a:off x="224443" y="208130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塗りパターンの使い方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B3497968-AE74-4346-848E-D9777D24C3F2}"/>
              </a:ext>
            </a:extLst>
          </p:cNvPr>
          <p:cNvSpPr txBox="1"/>
          <p:nvPr/>
        </p:nvSpPr>
        <p:spPr>
          <a:xfrm>
            <a:off x="224443" y="731112"/>
            <a:ext cx="30572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３．図形へ塗りパターンの埋め込み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4" name="フリーフォーム: 図形 43">
            <a:extLst>
              <a:ext uri="{FF2B5EF4-FFF2-40B4-BE49-F238E27FC236}">
                <a16:creationId xmlns:a16="http://schemas.microsoft.com/office/drawing/2014/main" id="{B1FF5CF4-D3AB-4F85-ABB3-FBCC1C1F097F}"/>
              </a:ext>
            </a:extLst>
          </p:cNvPr>
          <p:cNvSpPr/>
          <p:nvPr/>
        </p:nvSpPr>
        <p:spPr bwMode="auto">
          <a:xfrm>
            <a:off x="494072" y="1967758"/>
            <a:ext cx="2077401" cy="1244168"/>
          </a:xfrm>
          <a:custGeom>
            <a:avLst/>
            <a:gdLst>
              <a:gd name="connsiteX0" fmla="*/ 700530 w 2104070"/>
              <a:gd name="connsiteY0" fmla="*/ 0 h 1260140"/>
              <a:gd name="connsiteX1" fmla="*/ 763187 w 2104070"/>
              <a:gd name="connsiteY1" fmla="*/ 0 h 1260140"/>
              <a:gd name="connsiteX2" fmla="*/ 790803 w 2104070"/>
              <a:gd name="connsiteY2" fmla="*/ 50879 h 1260140"/>
              <a:gd name="connsiteX3" fmla="*/ 1052035 w 2104070"/>
              <a:gd name="connsiteY3" fmla="*/ 189775 h 1260140"/>
              <a:gd name="connsiteX4" fmla="*/ 1313267 w 2104070"/>
              <a:gd name="connsiteY4" fmla="*/ 50879 h 1260140"/>
              <a:gd name="connsiteX5" fmla="*/ 1340883 w 2104070"/>
              <a:gd name="connsiteY5" fmla="*/ 0 h 1260140"/>
              <a:gd name="connsiteX6" fmla="*/ 1390599 w 2104070"/>
              <a:gd name="connsiteY6" fmla="*/ 0 h 1260140"/>
              <a:gd name="connsiteX7" fmla="*/ 1424305 w 2104070"/>
              <a:gd name="connsiteY7" fmla="*/ 6805 h 1260140"/>
              <a:gd name="connsiteX8" fmla="*/ 1458044 w 2104070"/>
              <a:gd name="connsiteY8" fmla="*/ 9158 h 1260140"/>
              <a:gd name="connsiteX9" fmla="*/ 1548418 w 2104070"/>
              <a:gd name="connsiteY9" fmla="*/ 78504 h 1260140"/>
              <a:gd name="connsiteX10" fmla="*/ 2104070 w 2104070"/>
              <a:gd name="connsiteY10" fmla="*/ 1040922 h 1260140"/>
              <a:gd name="connsiteX11" fmla="*/ 1846278 w 2104070"/>
              <a:gd name="connsiteY11" fmla="*/ 1189758 h 1260140"/>
              <a:gd name="connsiteX12" fmla="*/ 1563122 w 2104070"/>
              <a:gd name="connsiteY12" fmla="*/ 699317 h 1260140"/>
              <a:gd name="connsiteX13" fmla="*/ 1563122 w 2104070"/>
              <a:gd name="connsiteY13" fmla="*/ 1260140 h 1260140"/>
              <a:gd name="connsiteX14" fmla="*/ 528007 w 2104070"/>
              <a:gd name="connsiteY14" fmla="*/ 1260140 h 1260140"/>
              <a:gd name="connsiteX15" fmla="*/ 528007 w 2104070"/>
              <a:gd name="connsiteY15" fmla="*/ 721733 h 1260140"/>
              <a:gd name="connsiteX16" fmla="*/ 257792 w 2104070"/>
              <a:gd name="connsiteY16" fmla="*/ 1189760 h 1260140"/>
              <a:gd name="connsiteX17" fmla="*/ 0 w 2104070"/>
              <a:gd name="connsiteY17" fmla="*/ 1040924 h 1260140"/>
              <a:gd name="connsiteX18" fmla="*/ 555652 w 2104070"/>
              <a:gd name="connsiteY18" fmla="*/ 78506 h 1260140"/>
              <a:gd name="connsiteX19" fmla="*/ 572730 w 2104070"/>
              <a:gd name="connsiteY19" fmla="*/ 59145 h 1260140"/>
              <a:gd name="connsiteX20" fmla="*/ 578538 w 2104070"/>
              <a:gd name="connsiteY20" fmla="*/ 50531 h 1260140"/>
              <a:gd name="connsiteX21" fmla="*/ 582955 w 2104070"/>
              <a:gd name="connsiteY21" fmla="*/ 47553 h 1260140"/>
              <a:gd name="connsiteX22" fmla="*/ 594748 w 2104070"/>
              <a:gd name="connsiteY22" fmla="*/ 34182 h 1260140"/>
              <a:gd name="connsiteX23" fmla="*/ 623846 w 2104070"/>
              <a:gd name="connsiteY23" fmla="*/ 19983 h 1260140"/>
              <a:gd name="connsiteX24" fmla="*/ 633376 w 2104070"/>
              <a:gd name="connsiteY24" fmla="*/ 13558 h 1260140"/>
              <a:gd name="connsiteX25" fmla="*/ 639580 w 2104070"/>
              <a:gd name="connsiteY25" fmla="*/ 12305 h 1260140"/>
              <a:gd name="connsiteX26" fmla="*/ 646027 w 2104070"/>
              <a:gd name="connsiteY26" fmla="*/ 9160 h 1260140"/>
              <a:gd name="connsiteX27" fmla="*/ 659981 w 2104070"/>
              <a:gd name="connsiteY27" fmla="*/ 8187 h 1260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2104070" h="1260140">
                <a:moveTo>
                  <a:pt x="700530" y="0"/>
                </a:moveTo>
                <a:lnTo>
                  <a:pt x="763187" y="0"/>
                </a:lnTo>
                <a:lnTo>
                  <a:pt x="790803" y="50879"/>
                </a:lnTo>
                <a:cubicBezTo>
                  <a:pt x="847417" y="134679"/>
                  <a:pt x="943292" y="189775"/>
                  <a:pt x="1052035" y="189775"/>
                </a:cubicBezTo>
                <a:cubicBezTo>
                  <a:pt x="1160778" y="189775"/>
                  <a:pt x="1256653" y="134679"/>
                  <a:pt x="1313267" y="50879"/>
                </a:cubicBezTo>
                <a:lnTo>
                  <a:pt x="1340883" y="0"/>
                </a:lnTo>
                <a:lnTo>
                  <a:pt x="1390599" y="0"/>
                </a:lnTo>
                <a:lnTo>
                  <a:pt x="1424305" y="6805"/>
                </a:lnTo>
                <a:lnTo>
                  <a:pt x="1458044" y="9158"/>
                </a:lnTo>
                <a:cubicBezTo>
                  <a:pt x="1494836" y="19016"/>
                  <a:pt x="1527868" y="42911"/>
                  <a:pt x="1548418" y="78504"/>
                </a:cubicBezTo>
                <a:lnTo>
                  <a:pt x="2104070" y="1040922"/>
                </a:lnTo>
                <a:lnTo>
                  <a:pt x="1846278" y="1189758"/>
                </a:lnTo>
                <a:lnTo>
                  <a:pt x="1563122" y="699317"/>
                </a:lnTo>
                <a:lnTo>
                  <a:pt x="1563122" y="1260140"/>
                </a:lnTo>
                <a:lnTo>
                  <a:pt x="528007" y="1260140"/>
                </a:lnTo>
                <a:lnTo>
                  <a:pt x="528007" y="721733"/>
                </a:lnTo>
                <a:lnTo>
                  <a:pt x="257792" y="1189760"/>
                </a:lnTo>
                <a:lnTo>
                  <a:pt x="0" y="1040924"/>
                </a:lnTo>
                <a:lnTo>
                  <a:pt x="555652" y="78506"/>
                </a:lnTo>
                <a:lnTo>
                  <a:pt x="572730" y="59145"/>
                </a:lnTo>
                <a:lnTo>
                  <a:pt x="578538" y="50531"/>
                </a:lnTo>
                <a:lnTo>
                  <a:pt x="582955" y="47553"/>
                </a:lnTo>
                <a:lnTo>
                  <a:pt x="594748" y="34182"/>
                </a:lnTo>
                <a:lnTo>
                  <a:pt x="623846" y="19983"/>
                </a:lnTo>
                <a:lnTo>
                  <a:pt x="633376" y="13558"/>
                </a:lnTo>
                <a:lnTo>
                  <a:pt x="639580" y="12305"/>
                </a:lnTo>
                <a:lnTo>
                  <a:pt x="646027" y="9160"/>
                </a:lnTo>
                <a:lnTo>
                  <a:pt x="659981" y="8187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9D2D2404-C98C-47B8-84A9-2693C5F878D9}"/>
              </a:ext>
            </a:extLst>
          </p:cNvPr>
          <p:cNvSpPr txBox="1"/>
          <p:nvPr/>
        </p:nvSpPr>
        <p:spPr>
          <a:xfrm>
            <a:off x="540328" y="1004560"/>
            <a:ext cx="89112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使いたい図形を選択し、図形の書式設定から「塗りつぶし（図またはテクスチャ）」を選択し、画像ソース「挿入する」ボタンをクリックします。</a:t>
            </a:r>
            <a:endParaRPr kumimoji="1" lang="en-US" altLang="ja-JP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次に、図の挿入「ファイルから」を選択し、先ほど保存した画像ファイルを読み込みます。</a:t>
            </a:r>
            <a:endParaRPr kumimoji="1" lang="en-US" altLang="ja-JP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最後に、「図をテクスチャとして並べる」にチェックを入れれば完成です。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BD17A0DC-A984-4BEB-9D3C-B0BDF792C8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6875" y="1878975"/>
            <a:ext cx="1509717" cy="3277191"/>
          </a:xfrm>
          <a:prstGeom prst="rect">
            <a:avLst/>
          </a:prstGeom>
        </p:spPr>
      </p:pic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2B6A6BFC-09EA-4D31-9B96-0E5314FA512E}"/>
              </a:ext>
            </a:extLst>
          </p:cNvPr>
          <p:cNvSpPr/>
          <p:nvPr/>
        </p:nvSpPr>
        <p:spPr>
          <a:xfrm>
            <a:off x="3696541" y="3579634"/>
            <a:ext cx="612908" cy="200203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1E2B92AA-94D6-4739-8E68-2B08255F0BFB}"/>
              </a:ext>
            </a:extLst>
          </p:cNvPr>
          <p:cNvSpPr/>
          <p:nvPr/>
        </p:nvSpPr>
        <p:spPr>
          <a:xfrm>
            <a:off x="3639391" y="2967831"/>
            <a:ext cx="1167738" cy="145256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フリーフォーム: 図形 48">
            <a:extLst>
              <a:ext uri="{FF2B5EF4-FFF2-40B4-BE49-F238E27FC236}">
                <a16:creationId xmlns:a16="http://schemas.microsoft.com/office/drawing/2014/main" id="{EED56ED8-1D41-4345-BB04-08DBA5E038AD}"/>
              </a:ext>
            </a:extLst>
          </p:cNvPr>
          <p:cNvSpPr/>
          <p:nvPr/>
        </p:nvSpPr>
        <p:spPr bwMode="auto">
          <a:xfrm>
            <a:off x="475606" y="3578237"/>
            <a:ext cx="2077401" cy="1244168"/>
          </a:xfrm>
          <a:custGeom>
            <a:avLst/>
            <a:gdLst>
              <a:gd name="connsiteX0" fmla="*/ 700530 w 2104070"/>
              <a:gd name="connsiteY0" fmla="*/ 0 h 1260140"/>
              <a:gd name="connsiteX1" fmla="*/ 763187 w 2104070"/>
              <a:gd name="connsiteY1" fmla="*/ 0 h 1260140"/>
              <a:gd name="connsiteX2" fmla="*/ 790803 w 2104070"/>
              <a:gd name="connsiteY2" fmla="*/ 50879 h 1260140"/>
              <a:gd name="connsiteX3" fmla="*/ 1052035 w 2104070"/>
              <a:gd name="connsiteY3" fmla="*/ 189775 h 1260140"/>
              <a:gd name="connsiteX4" fmla="*/ 1313267 w 2104070"/>
              <a:gd name="connsiteY4" fmla="*/ 50879 h 1260140"/>
              <a:gd name="connsiteX5" fmla="*/ 1340883 w 2104070"/>
              <a:gd name="connsiteY5" fmla="*/ 0 h 1260140"/>
              <a:gd name="connsiteX6" fmla="*/ 1390599 w 2104070"/>
              <a:gd name="connsiteY6" fmla="*/ 0 h 1260140"/>
              <a:gd name="connsiteX7" fmla="*/ 1424305 w 2104070"/>
              <a:gd name="connsiteY7" fmla="*/ 6805 h 1260140"/>
              <a:gd name="connsiteX8" fmla="*/ 1458044 w 2104070"/>
              <a:gd name="connsiteY8" fmla="*/ 9158 h 1260140"/>
              <a:gd name="connsiteX9" fmla="*/ 1548418 w 2104070"/>
              <a:gd name="connsiteY9" fmla="*/ 78504 h 1260140"/>
              <a:gd name="connsiteX10" fmla="*/ 2104070 w 2104070"/>
              <a:gd name="connsiteY10" fmla="*/ 1040922 h 1260140"/>
              <a:gd name="connsiteX11" fmla="*/ 1846278 w 2104070"/>
              <a:gd name="connsiteY11" fmla="*/ 1189758 h 1260140"/>
              <a:gd name="connsiteX12" fmla="*/ 1563122 w 2104070"/>
              <a:gd name="connsiteY12" fmla="*/ 699317 h 1260140"/>
              <a:gd name="connsiteX13" fmla="*/ 1563122 w 2104070"/>
              <a:gd name="connsiteY13" fmla="*/ 1260140 h 1260140"/>
              <a:gd name="connsiteX14" fmla="*/ 528007 w 2104070"/>
              <a:gd name="connsiteY14" fmla="*/ 1260140 h 1260140"/>
              <a:gd name="connsiteX15" fmla="*/ 528007 w 2104070"/>
              <a:gd name="connsiteY15" fmla="*/ 721733 h 1260140"/>
              <a:gd name="connsiteX16" fmla="*/ 257792 w 2104070"/>
              <a:gd name="connsiteY16" fmla="*/ 1189760 h 1260140"/>
              <a:gd name="connsiteX17" fmla="*/ 0 w 2104070"/>
              <a:gd name="connsiteY17" fmla="*/ 1040924 h 1260140"/>
              <a:gd name="connsiteX18" fmla="*/ 555652 w 2104070"/>
              <a:gd name="connsiteY18" fmla="*/ 78506 h 1260140"/>
              <a:gd name="connsiteX19" fmla="*/ 572730 w 2104070"/>
              <a:gd name="connsiteY19" fmla="*/ 59145 h 1260140"/>
              <a:gd name="connsiteX20" fmla="*/ 578538 w 2104070"/>
              <a:gd name="connsiteY20" fmla="*/ 50531 h 1260140"/>
              <a:gd name="connsiteX21" fmla="*/ 582955 w 2104070"/>
              <a:gd name="connsiteY21" fmla="*/ 47553 h 1260140"/>
              <a:gd name="connsiteX22" fmla="*/ 594748 w 2104070"/>
              <a:gd name="connsiteY22" fmla="*/ 34182 h 1260140"/>
              <a:gd name="connsiteX23" fmla="*/ 623846 w 2104070"/>
              <a:gd name="connsiteY23" fmla="*/ 19983 h 1260140"/>
              <a:gd name="connsiteX24" fmla="*/ 633376 w 2104070"/>
              <a:gd name="connsiteY24" fmla="*/ 13558 h 1260140"/>
              <a:gd name="connsiteX25" fmla="*/ 639580 w 2104070"/>
              <a:gd name="connsiteY25" fmla="*/ 12305 h 1260140"/>
              <a:gd name="connsiteX26" fmla="*/ 646027 w 2104070"/>
              <a:gd name="connsiteY26" fmla="*/ 9160 h 1260140"/>
              <a:gd name="connsiteX27" fmla="*/ 659981 w 2104070"/>
              <a:gd name="connsiteY27" fmla="*/ 8187 h 1260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2104070" h="1260140">
                <a:moveTo>
                  <a:pt x="700530" y="0"/>
                </a:moveTo>
                <a:lnTo>
                  <a:pt x="763187" y="0"/>
                </a:lnTo>
                <a:lnTo>
                  <a:pt x="790803" y="50879"/>
                </a:lnTo>
                <a:cubicBezTo>
                  <a:pt x="847417" y="134679"/>
                  <a:pt x="943292" y="189775"/>
                  <a:pt x="1052035" y="189775"/>
                </a:cubicBezTo>
                <a:cubicBezTo>
                  <a:pt x="1160778" y="189775"/>
                  <a:pt x="1256653" y="134679"/>
                  <a:pt x="1313267" y="50879"/>
                </a:cubicBezTo>
                <a:lnTo>
                  <a:pt x="1340883" y="0"/>
                </a:lnTo>
                <a:lnTo>
                  <a:pt x="1390599" y="0"/>
                </a:lnTo>
                <a:lnTo>
                  <a:pt x="1424305" y="6805"/>
                </a:lnTo>
                <a:lnTo>
                  <a:pt x="1458044" y="9158"/>
                </a:lnTo>
                <a:cubicBezTo>
                  <a:pt x="1494836" y="19016"/>
                  <a:pt x="1527868" y="42911"/>
                  <a:pt x="1548418" y="78504"/>
                </a:cubicBezTo>
                <a:lnTo>
                  <a:pt x="2104070" y="1040922"/>
                </a:lnTo>
                <a:lnTo>
                  <a:pt x="1846278" y="1189758"/>
                </a:lnTo>
                <a:lnTo>
                  <a:pt x="1563122" y="699317"/>
                </a:lnTo>
                <a:lnTo>
                  <a:pt x="1563122" y="1260140"/>
                </a:lnTo>
                <a:lnTo>
                  <a:pt x="528007" y="1260140"/>
                </a:lnTo>
                <a:lnTo>
                  <a:pt x="528007" y="721733"/>
                </a:lnTo>
                <a:lnTo>
                  <a:pt x="257792" y="1189760"/>
                </a:lnTo>
                <a:lnTo>
                  <a:pt x="0" y="1040924"/>
                </a:lnTo>
                <a:lnTo>
                  <a:pt x="555652" y="78506"/>
                </a:lnTo>
                <a:lnTo>
                  <a:pt x="572730" y="59145"/>
                </a:lnTo>
                <a:lnTo>
                  <a:pt x="578538" y="50531"/>
                </a:lnTo>
                <a:lnTo>
                  <a:pt x="582955" y="47553"/>
                </a:lnTo>
                <a:lnTo>
                  <a:pt x="594748" y="34182"/>
                </a:lnTo>
                <a:lnTo>
                  <a:pt x="623846" y="19983"/>
                </a:lnTo>
                <a:lnTo>
                  <a:pt x="633376" y="13558"/>
                </a:lnTo>
                <a:lnTo>
                  <a:pt x="639580" y="12305"/>
                </a:lnTo>
                <a:lnTo>
                  <a:pt x="646027" y="9160"/>
                </a:lnTo>
                <a:lnTo>
                  <a:pt x="659981" y="8187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 dirty="0"/>
          </a:p>
        </p:txBody>
      </p:sp>
      <p:pic>
        <p:nvPicPr>
          <p:cNvPr id="16" name="図 15">
            <a:extLst>
              <a:ext uri="{FF2B5EF4-FFF2-40B4-BE49-F238E27FC236}">
                <a16:creationId xmlns:a16="http://schemas.microsoft.com/office/drawing/2014/main" id="{62BA1519-969D-4E52-B457-200E8022BD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06258" y="2419946"/>
            <a:ext cx="2951032" cy="1703167"/>
          </a:xfrm>
          <a:prstGeom prst="rect">
            <a:avLst/>
          </a:prstGeom>
        </p:spPr>
      </p:pic>
      <p:pic>
        <p:nvPicPr>
          <p:cNvPr id="18" name="図 17">
            <a:extLst>
              <a:ext uri="{FF2B5EF4-FFF2-40B4-BE49-F238E27FC236}">
                <a16:creationId xmlns:a16="http://schemas.microsoft.com/office/drawing/2014/main" id="{18D120AC-1767-4EC5-9F66-7BB5B21E61C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86875" y="5471334"/>
            <a:ext cx="1405387" cy="503239"/>
          </a:xfrm>
          <a:prstGeom prst="rect">
            <a:avLst/>
          </a:prstGeom>
        </p:spPr>
      </p:pic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48AB8BA6-5008-4325-B415-96B6C875D737}"/>
              </a:ext>
            </a:extLst>
          </p:cNvPr>
          <p:cNvSpPr/>
          <p:nvPr/>
        </p:nvSpPr>
        <p:spPr>
          <a:xfrm>
            <a:off x="3558540" y="5697995"/>
            <a:ext cx="1150619" cy="184646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53" name="直線矢印コネクタ 52">
            <a:extLst>
              <a:ext uri="{FF2B5EF4-FFF2-40B4-BE49-F238E27FC236}">
                <a16:creationId xmlns:a16="http://schemas.microsoft.com/office/drawing/2014/main" id="{F256C591-B27F-4CC5-A65A-90E014CE7B19}"/>
              </a:ext>
            </a:extLst>
          </p:cNvPr>
          <p:cNvCxnSpPr>
            <a:cxnSpLocks/>
            <a:endCxn id="16" idx="1"/>
          </p:cNvCxnSpPr>
          <p:nvPr/>
        </p:nvCxnSpPr>
        <p:spPr>
          <a:xfrm flipV="1">
            <a:off x="4309449" y="3271530"/>
            <a:ext cx="896809" cy="306708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線矢印コネクタ 53">
            <a:extLst>
              <a:ext uri="{FF2B5EF4-FFF2-40B4-BE49-F238E27FC236}">
                <a16:creationId xmlns:a16="http://schemas.microsoft.com/office/drawing/2014/main" id="{79F2458C-CF90-42C6-A926-12B98B75A9AF}"/>
              </a:ext>
            </a:extLst>
          </p:cNvPr>
          <p:cNvCxnSpPr>
            <a:cxnSpLocks/>
          </p:cNvCxnSpPr>
          <p:nvPr/>
        </p:nvCxnSpPr>
        <p:spPr>
          <a:xfrm>
            <a:off x="1498821" y="3152971"/>
            <a:ext cx="0" cy="425266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線矢印コネクタ 54">
            <a:extLst>
              <a:ext uri="{FF2B5EF4-FFF2-40B4-BE49-F238E27FC236}">
                <a16:creationId xmlns:a16="http://schemas.microsoft.com/office/drawing/2014/main" id="{2D3F07C9-B5D8-4550-90AA-15A74AF96932}"/>
              </a:ext>
            </a:extLst>
          </p:cNvPr>
          <p:cNvCxnSpPr>
            <a:cxnSpLocks/>
          </p:cNvCxnSpPr>
          <p:nvPr/>
        </p:nvCxnSpPr>
        <p:spPr>
          <a:xfrm>
            <a:off x="1498821" y="4753171"/>
            <a:ext cx="0" cy="425266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線矢印コネクタ 55">
            <a:extLst>
              <a:ext uri="{FF2B5EF4-FFF2-40B4-BE49-F238E27FC236}">
                <a16:creationId xmlns:a16="http://schemas.microsoft.com/office/drawing/2014/main" id="{9004E950-C181-4810-9106-C3BDCCA2DCF3}"/>
              </a:ext>
            </a:extLst>
          </p:cNvPr>
          <p:cNvCxnSpPr>
            <a:cxnSpLocks/>
            <a:stCxn id="52" idx="1"/>
          </p:cNvCxnSpPr>
          <p:nvPr/>
        </p:nvCxnSpPr>
        <p:spPr>
          <a:xfrm flipH="1">
            <a:off x="2385060" y="5790318"/>
            <a:ext cx="1173480" cy="0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フリーフォーム: 図形 20">
            <a:extLst>
              <a:ext uri="{FF2B5EF4-FFF2-40B4-BE49-F238E27FC236}">
                <a16:creationId xmlns:a16="http://schemas.microsoft.com/office/drawing/2014/main" id="{6C4E56F9-0BE6-4C6E-8335-BC2483A7171A}"/>
              </a:ext>
            </a:extLst>
          </p:cNvPr>
          <p:cNvSpPr/>
          <p:nvPr/>
        </p:nvSpPr>
        <p:spPr bwMode="auto">
          <a:xfrm>
            <a:off x="475606" y="5178437"/>
            <a:ext cx="2077401" cy="1244168"/>
          </a:xfrm>
          <a:custGeom>
            <a:avLst/>
            <a:gdLst>
              <a:gd name="connsiteX0" fmla="*/ 700530 w 2104070"/>
              <a:gd name="connsiteY0" fmla="*/ 0 h 1260140"/>
              <a:gd name="connsiteX1" fmla="*/ 763187 w 2104070"/>
              <a:gd name="connsiteY1" fmla="*/ 0 h 1260140"/>
              <a:gd name="connsiteX2" fmla="*/ 790803 w 2104070"/>
              <a:gd name="connsiteY2" fmla="*/ 50879 h 1260140"/>
              <a:gd name="connsiteX3" fmla="*/ 1052035 w 2104070"/>
              <a:gd name="connsiteY3" fmla="*/ 189775 h 1260140"/>
              <a:gd name="connsiteX4" fmla="*/ 1313267 w 2104070"/>
              <a:gd name="connsiteY4" fmla="*/ 50879 h 1260140"/>
              <a:gd name="connsiteX5" fmla="*/ 1340883 w 2104070"/>
              <a:gd name="connsiteY5" fmla="*/ 0 h 1260140"/>
              <a:gd name="connsiteX6" fmla="*/ 1390599 w 2104070"/>
              <a:gd name="connsiteY6" fmla="*/ 0 h 1260140"/>
              <a:gd name="connsiteX7" fmla="*/ 1424305 w 2104070"/>
              <a:gd name="connsiteY7" fmla="*/ 6805 h 1260140"/>
              <a:gd name="connsiteX8" fmla="*/ 1458044 w 2104070"/>
              <a:gd name="connsiteY8" fmla="*/ 9158 h 1260140"/>
              <a:gd name="connsiteX9" fmla="*/ 1548418 w 2104070"/>
              <a:gd name="connsiteY9" fmla="*/ 78504 h 1260140"/>
              <a:gd name="connsiteX10" fmla="*/ 2104070 w 2104070"/>
              <a:gd name="connsiteY10" fmla="*/ 1040922 h 1260140"/>
              <a:gd name="connsiteX11" fmla="*/ 1846278 w 2104070"/>
              <a:gd name="connsiteY11" fmla="*/ 1189758 h 1260140"/>
              <a:gd name="connsiteX12" fmla="*/ 1563122 w 2104070"/>
              <a:gd name="connsiteY12" fmla="*/ 699317 h 1260140"/>
              <a:gd name="connsiteX13" fmla="*/ 1563122 w 2104070"/>
              <a:gd name="connsiteY13" fmla="*/ 1260140 h 1260140"/>
              <a:gd name="connsiteX14" fmla="*/ 528007 w 2104070"/>
              <a:gd name="connsiteY14" fmla="*/ 1260140 h 1260140"/>
              <a:gd name="connsiteX15" fmla="*/ 528007 w 2104070"/>
              <a:gd name="connsiteY15" fmla="*/ 721733 h 1260140"/>
              <a:gd name="connsiteX16" fmla="*/ 257792 w 2104070"/>
              <a:gd name="connsiteY16" fmla="*/ 1189760 h 1260140"/>
              <a:gd name="connsiteX17" fmla="*/ 0 w 2104070"/>
              <a:gd name="connsiteY17" fmla="*/ 1040924 h 1260140"/>
              <a:gd name="connsiteX18" fmla="*/ 555652 w 2104070"/>
              <a:gd name="connsiteY18" fmla="*/ 78506 h 1260140"/>
              <a:gd name="connsiteX19" fmla="*/ 572730 w 2104070"/>
              <a:gd name="connsiteY19" fmla="*/ 59145 h 1260140"/>
              <a:gd name="connsiteX20" fmla="*/ 578538 w 2104070"/>
              <a:gd name="connsiteY20" fmla="*/ 50531 h 1260140"/>
              <a:gd name="connsiteX21" fmla="*/ 582955 w 2104070"/>
              <a:gd name="connsiteY21" fmla="*/ 47553 h 1260140"/>
              <a:gd name="connsiteX22" fmla="*/ 594748 w 2104070"/>
              <a:gd name="connsiteY22" fmla="*/ 34182 h 1260140"/>
              <a:gd name="connsiteX23" fmla="*/ 623846 w 2104070"/>
              <a:gd name="connsiteY23" fmla="*/ 19983 h 1260140"/>
              <a:gd name="connsiteX24" fmla="*/ 633376 w 2104070"/>
              <a:gd name="connsiteY24" fmla="*/ 13558 h 1260140"/>
              <a:gd name="connsiteX25" fmla="*/ 639580 w 2104070"/>
              <a:gd name="connsiteY25" fmla="*/ 12305 h 1260140"/>
              <a:gd name="connsiteX26" fmla="*/ 646027 w 2104070"/>
              <a:gd name="connsiteY26" fmla="*/ 9160 h 1260140"/>
              <a:gd name="connsiteX27" fmla="*/ 659981 w 2104070"/>
              <a:gd name="connsiteY27" fmla="*/ 8187 h 1260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2104070" h="1260140">
                <a:moveTo>
                  <a:pt x="700530" y="0"/>
                </a:moveTo>
                <a:lnTo>
                  <a:pt x="763187" y="0"/>
                </a:lnTo>
                <a:lnTo>
                  <a:pt x="790803" y="50879"/>
                </a:lnTo>
                <a:cubicBezTo>
                  <a:pt x="847417" y="134679"/>
                  <a:pt x="943292" y="189775"/>
                  <a:pt x="1052035" y="189775"/>
                </a:cubicBezTo>
                <a:cubicBezTo>
                  <a:pt x="1160778" y="189775"/>
                  <a:pt x="1256653" y="134679"/>
                  <a:pt x="1313267" y="50879"/>
                </a:cubicBezTo>
                <a:lnTo>
                  <a:pt x="1340883" y="0"/>
                </a:lnTo>
                <a:lnTo>
                  <a:pt x="1390599" y="0"/>
                </a:lnTo>
                <a:lnTo>
                  <a:pt x="1424305" y="6805"/>
                </a:lnTo>
                <a:lnTo>
                  <a:pt x="1458044" y="9158"/>
                </a:lnTo>
                <a:cubicBezTo>
                  <a:pt x="1494836" y="19016"/>
                  <a:pt x="1527868" y="42911"/>
                  <a:pt x="1548418" y="78504"/>
                </a:cubicBezTo>
                <a:lnTo>
                  <a:pt x="2104070" y="1040922"/>
                </a:lnTo>
                <a:lnTo>
                  <a:pt x="1846278" y="1189758"/>
                </a:lnTo>
                <a:lnTo>
                  <a:pt x="1563122" y="699317"/>
                </a:lnTo>
                <a:lnTo>
                  <a:pt x="1563122" y="1260140"/>
                </a:lnTo>
                <a:lnTo>
                  <a:pt x="528007" y="1260140"/>
                </a:lnTo>
                <a:lnTo>
                  <a:pt x="528007" y="721733"/>
                </a:lnTo>
                <a:lnTo>
                  <a:pt x="257792" y="1189760"/>
                </a:lnTo>
                <a:lnTo>
                  <a:pt x="0" y="1040924"/>
                </a:lnTo>
                <a:lnTo>
                  <a:pt x="555652" y="78506"/>
                </a:lnTo>
                <a:lnTo>
                  <a:pt x="572730" y="59145"/>
                </a:lnTo>
                <a:lnTo>
                  <a:pt x="578538" y="50531"/>
                </a:lnTo>
                <a:lnTo>
                  <a:pt x="582955" y="47553"/>
                </a:lnTo>
                <a:lnTo>
                  <a:pt x="594748" y="34182"/>
                </a:lnTo>
                <a:lnTo>
                  <a:pt x="623846" y="19983"/>
                </a:lnTo>
                <a:lnTo>
                  <a:pt x="633376" y="13558"/>
                </a:lnTo>
                <a:lnTo>
                  <a:pt x="639580" y="12305"/>
                </a:lnTo>
                <a:lnTo>
                  <a:pt x="646027" y="9160"/>
                </a:lnTo>
                <a:lnTo>
                  <a:pt x="659981" y="8187"/>
                </a:lnTo>
                <a:close/>
              </a:path>
            </a:pathLst>
          </a:custGeom>
          <a:blipFill dpi="0" rotWithShape="1">
            <a:blip r:embed="rId3"/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547731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4A8BF1AB-734D-4735-9A69-9BA94A4DA7E9}"/>
              </a:ext>
            </a:extLst>
          </p:cNvPr>
          <p:cNvSpPr/>
          <p:nvPr/>
        </p:nvSpPr>
        <p:spPr bwMode="auto">
          <a:xfrm>
            <a:off x="536000" y="1974371"/>
            <a:ext cx="3882578" cy="2325299"/>
          </a:xfrm>
          <a:custGeom>
            <a:avLst/>
            <a:gdLst>
              <a:gd name="connsiteX0" fmla="*/ 700530 w 2104070"/>
              <a:gd name="connsiteY0" fmla="*/ 0 h 1260140"/>
              <a:gd name="connsiteX1" fmla="*/ 763187 w 2104070"/>
              <a:gd name="connsiteY1" fmla="*/ 0 h 1260140"/>
              <a:gd name="connsiteX2" fmla="*/ 790803 w 2104070"/>
              <a:gd name="connsiteY2" fmla="*/ 50879 h 1260140"/>
              <a:gd name="connsiteX3" fmla="*/ 1052035 w 2104070"/>
              <a:gd name="connsiteY3" fmla="*/ 189775 h 1260140"/>
              <a:gd name="connsiteX4" fmla="*/ 1313267 w 2104070"/>
              <a:gd name="connsiteY4" fmla="*/ 50879 h 1260140"/>
              <a:gd name="connsiteX5" fmla="*/ 1340883 w 2104070"/>
              <a:gd name="connsiteY5" fmla="*/ 0 h 1260140"/>
              <a:gd name="connsiteX6" fmla="*/ 1390599 w 2104070"/>
              <a:gd name="connsiteY6" fmla="*/ 0 h 1260140"/>
              <a:gd name="connsiteX7" fmla="*/ 1424305 w 2104070"/>
              <a:gd name="connsiteY7" fmla="*/ 6805 h 1260140"/>
              <a:gd name="connsiteX8" fmla="*/ 1458044 w 2104070"/>
              <a:gd name="connsiteY8" fmla="*/ 9158 h 1260140"/>
              <a:gd name="connsiteX9" fmla="*/ 1548418 w 2104070"/>
              <a:gd name="connsiteY9" fmla="*/ 78504 h 1260140"/>
              <a:gd name="connsiteX10" fmla="*/ 2104070 w 2104070"/>
              <a:gd name="connsiteY10" fmla="*/ 1040922 h 1260140"/>
              <a:gd name="connsiteX11" fmla="*/ 1846278 w 2104070"/>
              <a:gd name="connsiteY11" fmla="*/ 1189758 h 1260140"/>
              <a:gd name="connsiteX12" fmla="*/ 1563122 w 2104070"/>
              <a:gd name="connsiteY12" fmla="*/ 699317 h 1260140"/>
              <a:gd name="connsiteX13" fmla="*/ 1563122 w 2104070"/>
              <a:gd name="connsiteY13" fmla="*/ 1260140 h 1260140"/>
              <a:gd name="connsiteX14" fmla="*/ 528007 w 2104070"/>
              <a:gd name="connsiteY14" fmla="*/ 1260140 h 1260140"/>
              <a:gd name="connsiteX15" fmla="*/ 528007 w 2104070"/>
              <a:gd name="connsiteY15" fmla="*/ 721733 h 1260140"/>
              <a:gd name="connsiteX16" fmla="*/ 257792 w 2104070"/>
              <a:gd name="connsiteY16" fmla="*/ 1189760 h 1260140"/>
              <a:gd name="connsiteX17" fmla="*/ 0 w 2104070"/>
              <a:gd name="connsiteY17" fmla="*/ 1040924 h 1260140"/>
              <a:gd name="connsiteX18" fmla="*/ 555652 w 2104070"/>
              <a:gd name="connsiteY18" fmla="*/ 78506 h 1260140"/>
              <a:gd name="connsiteX19" fmla="*/ 572730 w 2104070"/>
              <a:gd name="connsiteY19" fmla="*/ 59145 h 1260140"/>
              <a:gd name="connsiteX20" fmla="*/ 578538 w 2104070"/>
              <a:gd name="connsiteY20" fmla="*/ 50531 h 1260140"/>
              <a:gd name="connsiteX21" fmla="*/ 582955 w 2104070"/>
              <a:gd name="connsiteY21" fmla="*/ 47553 h 1260140"/>
              <a:gd name="connsiteX22" fmla="*/ 594748 w 2104070"/>
              <a:gd name="connsiteY22" fmla="*/ 34182 h 1260140"/>
              <a:gd name="connsiteX23" fmla="*/ 623846 w 2104070"/>
              <a:gd name="connsiteY23" fmla="*/ 19983 h 1260140"/>
              <a:gd name="connsiteX24" fmla="*/ 633376 w 2104070"/>
              <a:gd name="connsiteY24" fmla="*/ 13558 h 1260140"/>
              <a:gd name="connsiteX25" fmla="*/ 639580 w 2104070"/>
              <a:gd name="connsiteY25" fmla="*/ 12305 h 1260140"/>
              <a:gd name="connsiteX26" fmla="*/ 646027 w 2104070"/>
              <a:gd name="connsiteY26" fmla="*/ 9160 h 1260140"/>
              <a:gd name="connsiteX27" fmla="*/ 659981 w 2104070"/>
              <a:gd name="connsiteY27" fmla="*/ 8187 h 1260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2104070" h="1260140">
                <a:moveTo>
                  <a:pt x="700530" y="0"/>
                </a:moveTo>
                <a:lnTo>
                  <a:pt x="763187" y="0"/>
                </a:lnTo>
                <a:lnTo>
                  <a:pt x="790803" y="50879"/>
                </a:lnTo>
                <a:cubicBezTo>
                  <a:pt x="847417" y="134679"/>
                  <a:pt x="943292" y="189775"/>
                  <a:pt x="1052035" y="189775"/>
                </a:cubicBezTo>
                <a:cubicBezTo>
                  <a:pt x="1160778" y="189775"/>
                  <a:pt x="1256653" y="134679"/>
                  <a:pt x="1313267" y="50879"/>
                </a:cubicBezTo>
                <a:lnTo>
                  <a:pt x="1340883" y="0"/>
                </a:lnTo>
                <a:lnTo>
                  <a:pt x="1390599" y="0"/>
                </a:lnTo>
                <a:lnTo>
                  <a:pt x="1424305" y="6805"/>
                </a:lnTo>
                <a:lnTo>
                  <a:pt x="1458044" y="9158"/>
                </a:lnTo>
                <a:cubicBezTo>
                  <a:pt x="1494836" y="19016"/>
                  <a:pt x="1527868" y="42911"/>
                  <a:pt x="1548418" y="78504"/>
                </a:cubicBezTo>
                <a:lnTo>
                  <a:pt x="2104070" y="1040922"/>
                </a:lnTo>
                <a:lnTo>
                  <a:pt x="1846278" y="1189758"/>
                </a:lnTo>
                <a:lnTo>
                  <a:pt x="1563122" y="699317"/>
                </a:lnTo>
                <a:lnTo>
                  <a:pt x="1563122" y="1260140"/>
                </a:lnTo>
                <a:lnTo>
                  <a:pt x="528007" y="1260140"/>
                </a:lnTo>
                <a:lnTo>
                  <a:pt x="528007" y="721733"/>
                </a:lnTo>
                <a:lnTo>
                  <a:pt x="257792" y="1189760"/>
                </a:lnTo>
                <a:lnTo>
                  <a:pt x="0" y="1040924"/>
                </a:lnTo>
                <a:lnTo>
                  <a:pt x="555652" y="78506"/>
                </a:lnTo>
                <a:lnTo>
                  <a:pt x="572730" y="59145"/>
                </a:lnTo>
                <a:lnTo>
                  <a:pt x="578538" y="50531"/>
                </a:lnTo>
                <a:lnTo>
                  <a:pt x="582955" y="47553"/>
                </a:lnTo>
                <a:lnTo>
                  <a:pt x="594748" y="34182"/>
                </a:lnTo>
                <a:lnTo>
                  <a:pt x="623846" y="19983"/>
                </a:lnTo>
                <a:lnTo>
                  <a:pt x="633376" y="13558"/>
                </a:lnTo>
                <a:lnTo>
                  <a:pt x="639580" y="12305"/>
                </a:lnTo>
                <a:lnTo>
                  <a:pt x="646027" y="9160"/>
                </a:lnTo>
                <a:lnTo>
                  <a:pt x="659981" y="818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432FD138-1466-47FB-ACE0-141962D385C6}"/>
              </a:ext>
            </a:extLst>
          </p:cNvPr>
          <p:cNvGrpSpPr/>
          <p:nvPr/>
        </p:nvGrpSpPr>
        <p:grpSpPr>
          <a:xfrm>
            <a:off x="6889491" y="1780674"/>
            <a:ext cx="2138267" cy="2648228"/>
            <a:chOff x="3754170" y="4193757"/>
            <a:chExt cx="1815099" cy="2247987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21A53CB2-30C0-4C05-99A9-EEA6E9D30EF6}"/>
                </a:ext>
              </a:extLst>
            </p:cNvPr>
            <p:cNvGrpSpPr/>
            <p:nvPr/>
          </p:nvGrpSpPr>
          <p:grpSpPr>
            <a:xfrm>
              <a:off x="4376033" y="4193757"/>
              <a:ext cx="1193236" cy="2247987"/>
              <a:chOff x="4376033" y="1295282"/>
              <a:chExt cx="1193236" cy="2247987"/>
            </a:xfrm>
          </p:grpSpPr>
          <p:grpSp>
            <p:nvGrpSpPr>
              <p:cNvPr id="20" name="グループ化 19">
                <a:extLst>
                  <a:ext uri="{FF2B5EF4-FFF2-40B4-BE49-F238E27FC236}">
                    <a16:creationId xmlns:a16="http://schemas.microsoft.com/office/drawing/2014/main" id="{66800270-DF39-403B-A663-390076DE873E}"/>
                  </a:ext>
                </a:extLst>
              </p:cNvPr>
              <p:cNvGrpSpPr/>
              <p:nvPr/>
            </p:nvGrpSpPr>
            <p:grpSpPr>
              <a:xfrm rot="16200000" flipH="1">
                <a:off x="4487608" y="2201237"/>
                <a:ext cx="296112" cy="296112"/>
                <a:chOff x="6070600" y="2196792"/>
                <a:chExt cx="296112" cy="296112"/>
              </a:xfrm>
            </p:grpSpPr>
            <p:sp>
              <p:nvSpPr>
                <p:cNvPr id="54" name="涙形 53">
                  <a:extLst>
                    <a:ext uri="{FF2B5EF4-FFF2-40B4-BE49-F238E27FC236}">
                      <a16:creationId xmlns:a16="http://schemas.microsoft.com/office/drawing/2014/main" id="{70101361-E46D-4DCE-9073-A76226BA2AEB}"/>
                    </a:ext>
                  </a:extLst>
                </p:cNvPr>
                <p:cNvSpPr/>
                <p:nvPr/>
              </p:nvSpPr>
              <p:spPr>
                <a:xfrm>
                  <a:off x="6070600" y="2196792"/>
                  <a:ext cx="296112" cy="296112"/>
                </a:xfrm>
                <a:prstGeom prst="teardrop">
                  <a:avLst>
                    <a:gd name="adj" fmla="val 117691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5" name="涙形 54">
                  <a:extLst>
                    <a:ext uri="{FF2B5EF4-FFF2-40B4-BE49-F238E27FC236}">
                      <a16:creationId xmlns:a16="http://schemas.microsoft.com/office/drawing/2014/main" id="{01A5AF0E-2063-4D2C-82F9-E2556CC4D9A0}"/>
                    </a:ext>
                  </a:extLst>
                </p:cNvPr>
                <p:cNvSpPr/>
                <p:nvPr/>
              </p:nvSpPr>
              <p:spPr>
                <a:xfrm>
                  <a:off x="6120199" y="2250982"/>
                  <a:ext cx="187732" cy="187732"/>
                </a:xfrm>
                <a:prstGeom prst="teardrop">
                  <a:avLst>
                    <a:gd name="adj" fmla="val 117691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1" name="グループ化 20">
                <a:extLst>
                  <a:ext uri="{FF2B5EF4-FFF2-40B4-BE49-F238E27FC236}">
                    <a16:creationId xmlns:a16="http://schemas.microsoft.com/office/drawing/2014/main" id="{5D774F0E-C568-4067-97BA-3AEB6C3BC5BA}"/>
                  </a:ext>
                </a:extLst>
              </p:cNvPr>
              <p:cNvGrpSpPr/>
              <p:nvPr/>
            </p:nvGrpSpPr>
            <p:grpSpPr>
              <a:xfrm rot="5400000">
                <a:off x="5135705" y="2201237"/>
                <a:ext cx="296112" cy="296112"/>
                <a:chOff x="6070600" y="2196792"/>
                <a:chExt cx="296112" cy="296112"/>
              </a:xfrm>
            </p:grpSpPr>
            <p:sp>
              <p:nvSpPr>
                <p:cNvPr id="52" name="涙形 51">
                  <a:extLst>
                    <a:ext uri="{FF2B5EF4-FFF2-40B4-BE49-F238E27FC236}">
                      <a16:creationId xmlns:a16="http://schemas.microsoft.com/office/drawing/2014/main" id="{818DAF60-6FDB-4270-ACAA-646767E056F7}"/>
                    </a:ext>
                  </a:extLst>
                </p:cNvPr>
                <p:cNvSpPr/>
                <p:nvPr/>
              </p:nvSpPr>
              <p:spPr>
                <a:xfrm>
                  <a:off x="6070600" y="2196792"/>
                  <a:ext cx="296112" cy="296112"/>
                </a:xfrm>
                <a:prstGeom prst="teardrop">
                  <a:avLst>
                    <a:gd name="adj" fmla="val 117691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" name="涙形 52">
                  <a:extLst>
                    <a:ext uri="{FF2B5EF4-FFF2-40B4-BE49-F238E27FC236}">
                      <a16:creationId xmlns:a16="http://schemas.microsoft.com/office/drawing/2014/main" id="{C591D43B-D6AD-4DFC-874B-6A235B8F01C5}"/>
                    </a:ext>
                  </a:extLst>
                </p:cNvPr>
                <p:cNvSpPr/>
                <p:nvPr/>
              </p:nvSpPr>
              <p:spPr>
                <a:xfrm>
                  <a:off x="6120199" y="2250982"/>
                  <a:ext cx="187732" cy="187732"/>
                </a:xfrm>
                <a:prstGeom prst="teardrop">
                  <a:avLst>
                    <a:gd name="adj" fmla="val 117691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2" name="グループ化 21">
                <a:extLst>
                  <a:ext uri="{FF2B5EF4-FFF2-40B4-BE49-F238E27FC236}">
                    <a16:creationId xmlns:a16="http://schemas.microsoft.com/office/drawing/2014/main" id="{02E4A984-725E-4CA7-9C1E-303FA261FB76}"/>
                  </a:ext>
                </a:extLst>
              </p:cNvPr>
              <p:cNvGrpSpPr/>
              <p:nvPr/>
            </p:nvGrpSpPr>
            <p:grpSpPr>
              <a:xfrm>
                <a:off x="4376033" y="1416132"/>
                <a:ext cx="1193236" cy="656581"/>
                <a:chOff x="4376033" y="1381139"/>
                <a:chExt cx="1193236" cy="656581"/>
              </a:xfrm>
            </p:grpSpPr>
            <p:sp>
              <p:nvSpPr>
                <p:cNvPr id="50" name="四角形: 角を丸くする 49">
                  <a:extLst>
                    <a:ext uri="{FF2B5EF4-FFF2-40B4-BE49-F238E27FC236}">
                      <a16:creationId xmlns:a16="http://schemas.microsoft.com/office/drawing/2014/main" id="{04A05214-EE1F-453F-A928-5915C3160EEB}"/>
                    </a:ext>
                  </a:extLst>
                </p:cNvPr>
                <p:cNvSpPr/>
                <p:nvPr/>
              </p:nvSpPr>
              <p:spPr>
                <a:xfrm rot="1800000" flipH="1">
                  <a:off x="4912688" y="1381139"/>
                  <a:ext cx="656581" cy="656581"/>
                </a:xfrm>
                <a:prstGeom prst="roundRect">
                  <a:avLst/>
                </a:prstGeom>
                <a:blipFill dpi="0" rotWithShape="1">
                  <a:blip r:embed="rId3"/>
                  <a:srcRect/>
                  <a:stretch>
                    <a:fillRect/>
                  </a:stretch>
                </a:blip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1" name="四角形: 角を丸くする 50">
                  <a:extLst>
                    <a:ext uri="{FF2B5EF4-FFF2-40B4-BE49-F238E27FC236}">
                      <a16:creationId xmlns:a16="http://schemas.microsoft.com/office/drawing/2014/main" id="{CFBB8C9C-38C4-4D59-AC48-E8EDE35DC31B}"/>
                    </a:ext>
                  </a:extLst>
                </p:cNvPr>
                <p:cNvSpPr/>
                <p:nvPr/>
              </p:nvSpPr>
              <p:spPr>
                <a:xfrm rot="19800000">
                  <a:off x="4376033" y="1381139"/>
                  <a:ext cx="656581" cy="656581"/>
                </a:xfrm>
                <a:prstGeom prst="roundRect">
                  <a:avLst/>
                </a:prstGeom>
                <a:blipFill dpi="0" rotWithShape="1">
                  <a:blip r:embed="rId3"/>
                  <a:srcRect/>
                  <a:stretch>
                    <a:fillRect/>
                  </a:stretch>
                </a:blip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3" name="片側の 2 つの角を丸めた四角形 144">
                <a:extLst>
                  <a:ext uri="{FF2B5EF4-FFF2-40B4-BE49-F238E27FC236}">
                    <a16:creationId xmlns:a16="http://schemas.microsoft.com/office/drawing/2014/main" id="{D046F569-6CAA-4EF6-987A-C9C7E046E2DC}"/>
                  </a:ext>
                </a:extLst>
              </p:cNvPr>
              <p:cNvSpPr/>
              <p:nvPr/>
            </p:nvSpPr>
            <p:spPr>
              <a:xfrm>
                <a:off x="4531942" y="2549525"/>
                <a:ext cx="840158" cy="993744"/>
              </a:xfrm>
              <a:prstGeom prst="round2SameRect">
                <a:avLst>
                  <a:gd name="adj1" fmla="val 39895"/>
                  <a:gd name="adj2" fmla="val 0"/>
                </a:avLst>
              </a:prstGeom>
              <a:blipFill dpi="0" rotWithShape="1">
                <a:blip r:embed="rId4"/>
                <a:srcRect/>
                <a:tile tx="0" ty="0" sx="100000" sy="100000" flip="none" algn="tl"/>
              </a:blip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5D0E4B32-1D4C-4405-A167-3B88D2E5FEDC}"/>
                  </a:ext>
                </a:extLst>
              </p:cNvPr>
              <p:cNvSpPr/>
              <p:nvPr/>
            </p:nvSpPr>
            <p:spPr>
              <a:xfrm>
                <a:off x="4770307" y="2340367"/>
                <a:ext cx="382718" cy="344375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9089 w 525992"/>
                  <a:gd name="connsiteY8" fmla="*/ 216193 h 380772"/>
                  <a:gd name="connsiteX9" fmla="*/ 160641 w 525992"/>
                  <a:gd name="connsiteY9" fmla="*/ 0 h 380772"/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0961 w 525992"/>
                  <a:gd name="connsiteY2" fmla="*/ 22095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9089 w 525992"/>
                  <a:gd name="connsiteY8" fmla="*/ 216193 h 380772"/>
                  <a:gd name="connsiteX9" fmla="*/ 160641 w 525992"/>
                  <a:gd name="connsiteY9" fmla="*/ 0 h 380772"/>
                  <a:gd name="connsiteX0" fmla="*/ 160641 w 525992"/>
                  <a:gd name="connsiteY0" fmla="*/ 0 h 351598"/>
                  <a:gd name="connsiteX1" fmla="*/ 362085 w 525992"/>
                  <a:gd name="connsiteY1" fmla="*/ 0 h 351598"/>
                  <a:gd name="connsiteX2" fmla="*/ 380961 w 525992"/>
                  <a:gd name="connsiteY2" fmla="*/ 220956 h 351598"/>
                  <a:gd name="connsiteX3" fmla="*/ 519778 w 525992"/>
                  <a:gd name="connsiteY3" fmla="*/ 240006 h 351598"/>
                  <a:gd name="connsiteX4" fmla="*/ 525992 w 525992"/>
                  <a:gd name="connsiteY4" fmla="*/ 254756 h 351598"/>
                  <a:gd name="connsiteX5" fmla="*/ 262996 w 525992"/>
                  <a:gd name="connsiteY5" fmla="*/ 351598 h 351598"/>
                  <a:gd name="connsiteX6" fmla="*/ 0 w 525992"/>
                  <a:gd name="connsiteY6" fmla="*/ 254756 h 351598"/>
                  <a:gd name="connsiteX7" fmla="*/ 6215 w 525992"/>
                  <a:gd name="connsiteY7" fmla="*/ 240006 h 351598"/>
                  <a:gd name="connsiteX8" fmla="*/ 139089 w 525992"/>
                  <a:gd name="connsiteY8" fmla="*/ 216193 h 351598"/>
                  <a:gd name="connsiteX9" fmla="*/ 160641 w 525992"/>
                  <a:gd name="connsiteY9" fmla="*/ 0 h 3515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25992" h="351598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0961" y="22095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51598"/>
                      <a:pt x="262996" y="351598"/>
                    </a:cubicBezTo>
                    <a:cubicBezTo>
                      <a:pt x="117747" y="351598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9089" y="216193"/>
                    </a:lnTo>
                    <a:cubicBezTo>
                      <a:pt x="147166" y="136191"/>
                      <a:pt x="152564" y="80002"/>
                      <a:pt x="16064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5" name="グループ化 24">
                <a:extLst>
                  <a:ext uri="{FF2B5EF4-FFF2-40B4-BE49-F238E27FC236}">
                    <a16:creationId xmlns:a16="http://schemas.microsoft.com/office/drawing/2014/main" id="{CD77CC68-D6A6-4D37-A364-F7F22A891F0B}"/>
                  </a:ext>
                </a:extLst>
              </p:cNvPr>
              <p:cNvGrpSpPr/>
              <p:nvPr/>
            </p:nvGrpSpPr>
            <p:grpSpPr>
              <a:xfrm>
                <a:off x="4416788" y="1325433"/>
                <a:ext cx="1086287" cy="1165865"/>
                <a:chOff x="2355996" y="739604"/>
                <a:chExt cx="1086287" cy="1165865"/>
              </a:xfrm>
            </p:grpSpPr>
            <p:grpSp>
              <p:nvGrpSpPr>
                <p:cNvPr id="35" name="グループ化 34">
                  <a:extLst>
                    <a:ext uri="{FF2B5EF4-FFF2-40B4-BE49-F238E27FC236}">
                      <a16:creationId xmlns:a16="http://schemas.microsoft.com/office/drawing/2014/main" id="{2E3548A0-43BD-4C38-9287-DB8A411487DC}"/>
                    </a:ext>
                  </a:extLst>
                </p:cNvPr>
                <p:cNvGrpSpPr/>
                <p:nvPr/>
              </p:nvGrpSpPr>
              <p:grpSpPr>
                <a:xfrm>
                  <a:off x="2355996" y="880575"/>
                  <a:ext cx="1086287" cy="1024894"/>
                  <a:chOff x="2791859" y="2017486"/>
                  <a:chExt cx="1150915" cy="1045028"/>
                </a:xfrm>
                <a:solidFill>
                  <a:srgbClr val="FFCC99"/>
                </a:solidFill>
              </p:grpSpPr>
              <p:grpSp>
                <p:nvGrpSpPr>
                  <p:cNvPr id="43" name="グループ化 42">
                    <a:extLst>
                      <a:ext uri="{FF2B5EF4-FFF2-40B4-BE49-F238E27FC236}">
                        <a16:creationId xmlns:a16="http://schemas.microsoft.com/office/drawing/2014/main" id="{78578F0E-753C-40A6-8CCD-E82156CB0D47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9" y="2459313"/>
                    <a:ext cx="222006" cy="333009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48" name="円/楕円 159">
                      <a:extLst>
                        <a:ext uri="{FF2B5EF4-FFF2-40B4-BE49-F238E27FC236}">
                          <a16:creationId xmlns:a16="http://schemas.microsoft.com/office/drawing/2014/main" id="{C94EC2D6-E0D5-42C2-B62B-A67561E46AA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9" name="円/楕円 160">
                      <a:extLst>
                        <a:ext uri="{FF2B5EF4-FFF2-40B4-BE49-F238E27FC236}">
                          <a16:creationId xmlns:a16="http://schemas.microsoft.com/office/drawing/2014/main" id="{E33E9486-D81F-49B1-A03C-27D8F172910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4" name="グループ化 43">
                    <a:extLst>
                      <a:ext uri="{FF2B5EF4-FFF2-40B4-BE49-F238E27FC236}">
                        <a16:creationId xmlns:a16="http://schemas.microsoft.com/office/drawing/2014/main" id="{5250D1F2-64F0-4024-B8FD-DE689D9634B4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46" name="円/楕円 157">
                      <a:extLst>
                        <a:ext uri="{FF2B5EF4-FFF2-40B4-BE49-F238E27FC236}">
                          <a16:creationId xmlns:a16="http://schemas.microsoft.com/office/drawing/2014/main" id="{7A2D187B-9AD6-4960-8957-5EDDFD9E545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7" name="円/楕円 158">
                      <a:extLst>
                        <a:ext uri="{FF2B5EF4-FFF2-40B4-BE49-F238E27FC236}">
                          <a16:creationId xmlns:a16="http://schemas.microsoft.com/office/drawing/2014/main" id="{03B28A4E-5DA0-49E4-AC5F-D6C036D72C9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45" name="円/楕円 156">
                    <a:extLst>
                      <a:ext uri="{FF2B5EF4-FFF2-40B4-BE49-F238E27FC236}">
                        <a16:creationId xmlns:a16="http://schemas.microsoft.com/office/drawing/2014/main" id="{A0AF8591-C5CD-4935-99F0-2741F178F74F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6" name="円/楕円 27">
                  <a:extLst>
                    <a:ext uri="{FF2B5EF4-FFF2-40B4-BE49-F238E27FC236}">
                      <a16:creationId xmlns:a16="http://schemas.microsoft.com/office/drawing/2014/main" id="{CC2D5C50-4FD9-4D5E-AF67-67EEA35713D0}"/>
                    </a:ext>
                  </a:extLst>
                </p:cNvPr>
                <p:cNvSpPr/>
                <p:nvPr/>
              </p:nvSpPr>
              <p:spPr>
                <a:xfrm>
                  <a:off x="2778219" y="1736565"/>
                  <a:ext cx="248363" cy="8234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58 w 3255103"/>
                    <a:gd name="connsiteY0" fmla="*/ 43286 h 389571"/>
                    <a:gd name="connsiteX1" fmla="*/ 3210476 w 3255103"/>
                    <a:gd name="connsiteY1" fmla="*/ 43286 h 389571"/>
                    <a:gd name="connsiteX2" fmla="*/ 1605267 w 3255103"/>
                    <a:gd name="connsiteY2" fmla="*/ 389571 h 389571"/>
                    <a:gd name="connsiteX3" fmla="*/ 58 w 3255103"/>
                    <a:gd name="connsiteY3" fmla="*/ 43286 h 3895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255103" h="389571">
                      <a:moveTo>
                        <a:pt x="58" y="43286"/>
                      </a:moveTo>
                      <a:cubicBezTo>
                        <a:pt x="267593" y="-14428"/>
                        <a:pt x="2942941" y="-14428"/>
                        <a:pt x="3210476" y="43286"/>
                      </a:cubicBezTo>
                      <a:cubicBezTo>
                        <a:pt x="3478011" y="101000"/>
                        <a:pt x="2491799" y="389571"/>
                        <a:pt x="1605267" y="389571"/>
                      </a:cubicBezTo>
                      <a:cubicBezTo>
                        <a:pt x="718735" y="389571"/>
                        <a:pt x="-7588" y="119524"/>
                        <a:pt x="58" y="4328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7" name="月 36">
                  <a:extLst>
                    <a:ext uri="{FF2B5EF4-FFF2-40B4-BE49-F238E27FC236}">
                      <a16:creationId xmlns:a16="http://schemas.microsoft.com/office/drawing/2014/main" id="{79383648-F912-4A60-B2AA-FB0AA68861AB}"/>
                    </a:ext>
                  </a:extLst>
                </p:cNvPr>
                <p:cNvSpPr/>
                <p:nvPr/>
              </p:nvSpPr>
              <p:spPr>
                <a:xfrm>
                  <a:off x="2459311" y="1053789"/>
                  <a:ext cx="104457" cy="846766"/>
                </a:xfrm>
                <a:prstGeom prst="moon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8" name="月 37">
                  <a:extLst>
                    <a:ext uri="{FF2B5EF4-FFF2-40B4-BE49-F238E27FC236}">
                      <a16:creationId xmlns:a16="http://schemas.microsoft.com/office/drawing/2014/main" id="{FB592CAA-9DF8-4C02-836A-6382110BDA84}"/>
                    </a:ext>
                  </a:extLst>
                </p:cNvPr>
                <p:cNvSpPr/>
                <p:nvPr/>
              </p:nvSpPr>
              <p:spPr>
                <a:xfrm flipH="1">
                  <a:off x="3234510" y="1053789"/>
                  <a:ext cx="104457" cy="846766"/>
                </a:xfrm>
                <a:prstGeom prst="moon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9" name="正方形/長方形 67">
                  <a:extLst>
                    <a:ext uri="{FF2B5EF4-FFF2-40B4-BE49-F238E27FC236}">
                      <a16:creationId xmlns:a16="http://schemas.microsoft.com/office/drawing/2014/main" id="{1629848C-66C4-4379-8E5A-BEE2845B2EC5}"/>
                    </a:ext>
                  </a:extLst>
                </p:cNvPr>
                <p:cNvSpPr/>
                <p:nvPr/>
              </p:nvSpPr>
              <p:spPr>
                <a:xfrm>
                  <a:off x="2867091" y="1640211"/>
                  <a:ext cx="65249" cy="334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" name="フリーフォーム: 図形 39">
                  <a:extLst>
                    <a:ext uri="{FF2B5EF4-FFF2-40B4-BE49-F238E27FC236}">
                      <a16:creationId xmlns:a16="http://schemas.microsoft.com/office/drawing/2014/main" id="{23643261-9680-47E1-84AA-932E9888A92B}"/>
                    </a:ext>
                  </a:extLst>
                </p:cNvPr>
                <p:cNvSpPr/>
                <p:nvPr/>
              </p:nvSpPr>
              <p:spPr>
                <a:xfrm>
                  <a:off x="2394411" y="739604"/>
                  <a:ext cx="1028240" cy="651784"/>
                </a:xfrm>
                <a:custGeom>
                  <a:avLst/>
                  <a:gdLst>
                    <a:gd name="connsiteX0" fmla="*/ 474085 w 1031382"/>
                    <a:gd name="connsiteY0" fmla="*/ 0 h 594179"/>
                    <a:gd name="connsiteX1" fmla="*/ 520965 w 1031382"/>
                    <a:gd name="connsiteY1" fmla="*/ 3715 h 594179"/>
                    <a:gd name="connsiteX2" fmla="*/ 557297 w 1031382"/>
                    <a:gd name="connsiteY2" fmla="*/ 1 h 594179"/>
                    <a:gd name="connsiteX3" fmla="*/ 796709 w 1031382"/>
                    <a:gd name="connsiteY3" fmla="*/ 67334 h 594179"/>
                    <a:gd name="connsiteX4" fmla="*/ 990269 w 1031382"/>
                    <a:gd name="connsiteY4" fmla="*/ 594179 h 594179"/>
                    <a:gd name="connsiteX5" fmla="*/ 990268 w 1031382"/>
                    <a:gd name="connsiteY5" fmla="*/ 594179 h 594179"/>
                    <a:gd name="connsiteX6" fmla="*/ 639436 w 1031382"/>
                    <a:gd name="connsiteY6" fmla="*/ 339739 h 594179"/>
                    <a:gd name="connsiteX7" fmla="*/ 515690 w 1031382"/>
                    <a:gd name="connsiteY7" fmla="*/ 276595 h 594179"/>
                    <a:gd name="connsiteX8" fmla="*/ 391946 w 1031382"/>
                    <a:gd name="connsiteY8" fmla="*/ 339738 h 594179"/>
                    <a:gd name="connsiteX9" fmla="*/ 41114 w 1031382"/>
                    <a:gd name="connsiteY9" fmla="*/ 594178 h 594179"/>
                    <a:gd name="connsiteX10" fmla="*/ 41113 w 1031382"/>
                    <a:gd name="connsiteY10" fmla="*/ 594178 h 594179"/>
                    <a:gd name="connsiteX11" fmla="*/ 234673 w 1031382"/>
                    <a:gd name="connsiteY11" fmla="*/ 67333 h 594179"/>
                    <a:gd name="connsiteX12" fmla="*/ 474085 w 1031382"/>
                    <a:gd name="connsiteY12" fmla="*/ 0 h 5941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031382" h="594179">
                      <a:moveTo>
                        <a:pt x="474085" y="0"/>
                      </a:moveTo>
                      <a:lnTo>
                        <a:pt x="520965" y="3715"/>
                      </a:lnTo>
                      <a:lnTo>
                        <a:pt x="557297" y="1"/>
                      </a:lnTo>
                      <a:cubicBezTo>
                        <a:pt x="636256" y="831"/>
                        <a:pt x="719396" y="22698"/>
                        <a:pt x="796709" y="67334"/>
                      </a:cubicBezTo>
                      <a:cubicBezTo>
                        <a:pt x="1002877" y="186366"/>
                        <a:pt x="1089537" y="422242"/>
                        <a:pt x="990269" y="594179"/>
                      </a:cubicBezTo>
                      <a:lnTo>
                        <a:pt x="990268" y="594179"/>
                      </a:lnTo>
                      <a:cubicBezTo>
                        <a:pt x="882758" y="497516"/>
                        <a:pt x="764842" y="412142"/>
                        <a:pt x="639436" y="339739"/>
                      </a:cubicBezTo>
                      <a:lnTo>
                        <a:pt x="515690" y="276595"/>
                      </a:lnTo>
                      <a:lnTo>
                        <a:pt x="391946" y="339738"/>
                      </a:lnTo>
                      <a:cubicBezTo>
                        <a:pt x="266540" y="412141"/>
                        <a:pt x="148624" y="497515"/>
                        <a:pt x="41114" y="594178"/>
                      </a:cubicBezTo>
                      <a:lnTo>
                        <a:pt x="41113" y="594178"/>
                      </a:lnTo>
                      <a:cubicBezTo>
                        <a:pt x="-58155" y="422241"/>
                        <a:pt x="28505" y="186365"/>
                        <a:pt x="234673" y="67333"/>
                      </a:cubicBezTo>
                      <a:cubicBezTo>
                        <a:pt x="311986" y="22697"/>
                        <a:pt x="395126" y="830"/>
                        <a:pt x="47408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1" name="月 40">
                  <a:extLst>
                    <a:ext uri="{FF2B5EF4-FFF2-40B4-BE49-F238E27FC236}">
                      <a16:creationId xmlns:a16="http://schemas.microsoft.com/office/drawing/2014/main" id="{A23B42E4-FE65-45DC-817C-2F7C218DB700}"/>
                    </a:ext>
                  </a:extLst>
                </p:cNvPr>
                <p:cNvSpPr/>
                <p:nvPr/>
              </p:nvSpPr>
              <p:spPr>
                <a:xfrm rot="5400000">
                  <a:off x="2631235" y="1131326"/>
                  <a:ext cx="59509" cy="22558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2" name="月 41">
                  <a:extLst>
                    <a:ext uri="{FF2B5EF4-FFF2-40B4-BE49-F238E27FC236}">
                      <a16:creationId xmlns:a16="http://schemas.microsoft.com/office/drawing/2014/main" id="{3FD1B8E0-E39F-4AC5-9E3D-7AEC9729A296}"/>
                    </a:ext>
                  </a:extLst>
                </p:cNvPr>
                <p:cNvSpPr/>
                <p:nvPr/>
              </p:nvSpPr>
              <p:spPr>
                <a:xfrm rot="5400000">
                  <a:off x="3113988" y="1131328"/>
                  <a:ext cx="59509" cy="22558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6" name="台形 25">
                <a:extLst>
                  <a:ext uri="{FF2B5EF4-FFF2-40B4-BE49-F238E27FC236}">
                    <a16:creationId xmlns:a16="http://schemas.microsoft.com/office/drawing/2014/main" id="{E467D4FB-9590-4D13-85AC-BFF22FAF639C}"/>
                  </a:ext>
                </a:extLst>
              </p:cNvPr>
              <p:cNvSpPr/>
              <p:nvPr/>
            </p:nvSpPr>
            <p:spPr>
              <a:xfrm>
                <a:off x="4664340" y="2608473"/>
                <a:ext cx="107848" cy="295963"/>
              </a:xfrm>
              <a:prstGeom prst="trapezoid">
                <a:avLst>
                  <a:gd name="adj" fmla="val 29450"/>
                </a:avLst>
              </a:prstGeom>
              <a:solidFill>
                <a:srgbClr val="FF0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" name="台形 26">
                <a:extLst>
                  <a:ext uri="{FF2B5EF4-FFF2-40B4-BE49-F238E27FC236}">
                    <a16:creationId xmlns:a16="http://schemas.microsoft.com/office/drawing/2014/main" id="{DD520FE7-549E-4EBD-A5B2-BF84637BD967}"/>
                  </a:ext>
                </a:extLst>
              </p:cNvPr>
              <p:cNvSpPr/>
              <p:nvPr/>
            </p:nvSpPr>
            <p:spPr>
              <a:xfrm>
                <a:off x="5147572" y="2608473"/>
                <a:ext cx="107848" cy="295963"/>
              </a:xfrm>
              <a:prstGeom prst="trapezoid">
                <a:avLst>
                  <a:gd name="adj" fmla="val 29450"/>
                </a:avLst>
              </a:prstGeom>
              <a:solidFill>
                <a:srgbClr val="FF0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" name="台形 27">
                <a:extLst>
                  <a:ext uri="{FF2B5EF4-FFF2-40B4-BE49-F238E27FC236}">
                    <a16:creationId xmlns:a16="http://schemas.microsoft.com/office/drawing/2014/main" id="{BAE728C7-9D4E-48D7-96BE-E62BE93D0D2D}"/>
                  </a:ext>
                </a:extLst>
              </p:cNvPr>
              <p:cNvSpPr/>
              <p:nvPr/>
            </p:nvSpPr>
            <p:spPr>
              <a:xfrm>
                <a:off x="4554902" y="2854448"/>
                <a:ext cx="810054" cy="688821"/>
              </a:xfrm>
              <a:prstGeom prst="trapezoid">
                <a:avLst>
                  <a:gd name="adj" fmla="val 15364"/>
                </a:avLst>
              </a:prstGeom>
              <a:solidFill>
                <a:srgbClr val="FF0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56B1618D-895F-41A6-BD12-2396249625FB}"/>
                  </a:ext>
                </a:extLst>
              </p:cNvPr>
              <p:cNvSpPr/>
              <p:nvPr/>
            </p:nvSpPr>
            <p:spPr>
              <a:xfrm>
                <a:off x="4636332" y="2538038"/>
                <a:ext cx="650667" cy="227586"/>
              </a:xfrm>
              <a:custGeom>
                <a:avLst/>
                <a:gdLst>
                  <a:gd name="connsiteX0" fmla="*/ 227607 w 698657"/>
                  <a:gd name="connsiteY0" fmla="*/ 1063 h 231750"/>
                  <a:gd name="connsiteX1" fmla="*/ 256868 w 698657"/>
                  <a:gd name="connsiteY1" fmla="*/ 15528 h 231750"/>
                  <a:gd name="connsiteX2" fmla="*/ 349329 w 698657"/>
                  <a:gd name="connsiteY2" fmla="*/ 118706 h 231750"/>
                  <a:gd name="connsiteX3" fmla="*/ 441789 w 698657"/>
                  <a:gd name="connsiteY3" fmla="*/ 15529 h 231750"/>
                  <a:gd name="connsiteX4" fmla="*/ 471051 w 698657"/>
                  <a:gd name="connsiteY4" fmla="*/ 1064 h 231750"/>
                  <a:gd name="connsiteX5" fmla="*/ 507619 w 698657"/>
                  <a:gd name="connsiteY5" fmla="*/ 4166 h 231750"/>
                  <a:gd name="connsiteX6" fmla="*/ 674555 w 698657"/>
                  <a:gd name="connsiteY6" fmla="*/ 66260 h 231750"/>
                  <a:gd name="connsiteX7" fmla="*/ 692193 w 698657"/>
                  <a:gd name="connsiteY7" fmla="*/ 108671 h 231750"/>
                  <a:gd name="connsiteX8" fmla="*/ 595813 w 698657"/>
                  <a:gd name="connsiteY8" fmla="*/ 216222 h 231750"/>
                  <a:gd name="connsiteX9" fmla="*/ 529984 w 698657"/>
                  <a:gd name="connsiteY9" fmla="*/ 227586 h 231750"/>
                  <a:gd name="connsiteX10" fmla="*/ 363048 w 698657"/>
                  <a:gd name="connsiteY10" fmla="*/ 165492 h 231750"/>
                  <a:gd name="connsiteX11" fmla="*/ 349328 w 698657"/>
                  <a:gd name="connsiteY11" fmla="*/ 153972 h 231750"/>
                  <a:gd name="connsiteX12" fmla="*/ 335609 w 698657"/>
                  <a:gd name="connsiteY12" fmla="*/ 165491 h 231750"/>
                  <a:gd name="connsiteX13" fmla="*/ 168673 w 698657"/>
                  <a:gd name="connsiteY13" fmla="*/ 227585 h 231750"/>
                  <a:gd name="connsiteX14" fmla="*/ 102844 w 698657"/>
                  <a:gd name="connsiteY14" fmla="*/ 216221 h 231750"/>
                  <a:gd name="connsiteX15" fmla="*/ 6464 w 698657"/>
                  <a:gd name="connsiteY15" fmla="*/ 108670 h 231750"/>
                  <a:gd name="connsiteX16" fmla="*/ 24102 w 698657"/>
                  <a:gd name="connsiteY16" fmla="*/ 66259 h 231750"/>
                  <a:gd name="connsiteX17" fmla="*/ 191038 w 698657"/>
                  <a:gd name="connsiteY17" fmla="*/ 4165 h 231750"/>
                  <a:gd name="connsiteX18" fmla="*/ 227607 w 698657"/>
                  <a:gd name="connsiteY18" fmla="*/ 1063 h 231750"/>
                  <a:gd name="connsiteX0" fmla="*/ 227607 w 698657"/>
                  <a:gd name="connsiteY0" fmla="*/ 1063 h 231750"/>
                  <a:gd name="connsiteX1" fmla="*/ 256868 w 698657"/>
                  <a:gd name="connsiteY1" fmla="*/ 15528 h 231750"/>
                  <a:gd name="connsiteX2" fmla="*/ 349329 w 698657"/>
                  <a:gd name="connsiteY2" fmla="*/ 118706 h 231750"/>
                  <a:gd name="connsiteX3" fmla="*/ 441789 w 698657"/>
                  <a:gd name="connsiteY3" fmla="*/ 15529 h 231750"/>
                  <a:gd name="connsiteX4" fmla="*/ 471051 w 698657"/>
                  <a:gd name="connsiteY4" fmla="*/ 1064 h 231750"/>
                  <a:gd name="connsiteX5" fmla="*/ 507619 w 698657"/>
                  <a:gd name="connsiteY5" fmla="*/ 4166 h 231750"/>
                  <a:gd name="connsiteX6" fmla="*/ 674555 w 698657"/>
                  <a:gd name="connsiteY6" fmla="*/ 66260 h 231750"/>
                  <a:gd name="connsiteX7" fmla="*/ 692193 w 698657"/>
                  <a:gd name="connsiteY7" fmla="*/ 108671 h 231750"/>
                  <a:gd name="connsiteX8" fmla="*/ 595813 w 698657"/>
                  <a:gd name="connsiteY8" fmla="*/ 216222 h 231750"/>
                  <a:gd name="connsiteX9" fmla="*/ 529984 w 698657"/>
                  <a:gd name="connsiteY9" fmla="*/ 227586 h 231750"/>
                  <a:gd name="connsiteX10" fmla="*/ 363048 w 698657"/>
                  <a:gd name="connsiteY10" fmla="*/ 165492 h 231750"/>
                  <a:gd name="connsiteX11" fmla="*/ 349328 w 698657"/>
                  <a:gd name="connsiteY11" fmla="*/ 153972 h 231750"/>
                  <a:gd name="connsiteX12" fmla="*/ 168673 w 698657"/>
                  <a:gd name="connsiteY12" fmla="*/ 227585 h 231750"/>
                  <a:gd name="connsiteX13" fmla="*/ 102844 w 698657"/>
                  <a:gd name="connsiteY13" fmla="*/ 216221 h 231750"/>
                  <a:gd name="connsiteX14" fmla="*/ 6464 w 698657"/>
                  <a:gd name="connsiteY14" fmla="*/ 108670 h 231750"/>
                  <a:gd name="connsiteX15" fmla="*/ 24102 w 698657"/>
                  <a:gd name="connsiteY15" fmla="*/ 66259 h 231750"/>
                  <a:gd name="connsiteX16" fmla="*/ 191038 w 698657"/>
                  <a:gd name="connsiteY16" fmla="*/ 4165 h 231750"/>
                  <a:gd name="connsiteX17" fmla="*/ 227607 w 698657"/>
                  <a:gd name="connsiteY17" fmla="*/ 1063 h 231750"/>
                  <a:gd name="connsiteX0" fmla="*/ 227607 w 698657"/>
                  <a:gd name="connsiteY0" fmla="*/ 1063 h 231750"/>
                  <a:gd name="connsiteX1" fmla="*/ 256868 w 698657"/>
                  <a:gd name="connsiteY1" fmla="*/ 15528 h 231750"/>
                  <a:gd name="connsiteX2" fmla="*/ 349329 w 698657"/>
                  <a:gd name="connsiteY2" fmla="*/ 118706 h 231750"/>
                  <a:gd name="connsiteX3" fmla="*/ 441789 w 698657"/>
                  <a:gd name="connsiteY3" fmla="*/ 15529 h 231750"/>
                  <a:gd name="connsiteX4" fmla="*/ 471051 w 698657"/>
                  <a:gd name="connsiteY4" fmla="*/ 1064 h 231750"/>
                  <a:gd name="connsiteX5" fmla="*/ 507619 w 698657"/>
                  <a:gd name="connsiteY5" fmla="*/ 4166 h 231750"/>
                  <a:gd name="connsiteX6" fmla="*/ 674555 w 698657"/>
                  <a:gd name="connsiteY6" fmla="*/ 66260 h 231750"/>
                  <a:gd name="connsiteX7" fmla="*/ 692193 w 698657"/>
                  <a:gd name="connsiteY7" fmla="*/ 108671 h 231750"/>
                  <a:gd name="connsiteX8" fmla="*/ 595813 w 698657"/>
                  <a:gd name="connsiteY8" fmla="*/ 216222 h 231750"/>
                  <a:gd name="connsiteX9" fmla="*/ 529984 w 698657"/>
                  <a:gd name="connsiteY9" fmla="*/ 227586 h 231750"/>
                  <a:gd name="connsiteX10" fmla="*/ 349328 w 698657"/>
                  <a:gd name="connsiteY10" fmla="*/ 153972 h 231750"/>
                  <a:gd name="connsiteX11" fmla="*/ 168673 w 698657"/>
                  <a:gd name="connsiteY11" fmla="*/ 227585 h 231750"/>
                  <a:gd name="connsiteX12" fmla="*/ 102844 w 698657"/>
                  <a:gd name="connsiteY12" fmla="*/ 216221 h 231750"/>
                  <a:gd name="connsiteX13" fmla="*/ 6464 w 698657"/>
                  <a:gd name="connsiteY13" fmla="*/ 108670 h 231750"/>
                  <a:gd name="connsiteX14" fmla="*/ 24102 w 698657"/>
                  <a:gd name="connsiteY14" fmla="*/ 66259 h 231750"/>
                  <a:gd name="connsiteX15" fmla="*/ 191038 w 698657"/>
                  <a:gd name="connsiteY15" fmla="*/ 4165 h 231750"/>
                  <a:gd name="connsiteX16" fmla="*/ 227607 w 698657"/>
                  <a:gd name="connsiteY16" fmla="*/ 1063 h 231750"/>
                  <a:gd name="connsiteX0" fmla="*/ 227607 w 698657"/>
                  <a:gd name="connsiteY0" fmla="*/ 1063 h 231750"/>
                  <a:gd name="connsiteX1" fmla="*/ 256868 w 698657"/>
                  <a:gd name="connsiteY1" fmla="*/ 15528 h 231750"/>
                  <a:gd name="connsiteX2" fmla="*/ 349329 w 698657"/>
                  <a:gd name="connsiteY2" fmla="*/ 118706 h 231750"/>
                  <a:gd name="connsiteX3" fmla="*/ 441789 w 698657"/>
                  <a:gd name="connsiteY3" fmla="*/ 15529 h 231750"/>
                  <a:gd name="connsiteX4" fmla="*/ 471051 w 698657"/>
                  <a:gd name="connsiteY4" fmla="*/ 1064 h 231750"/>
                  <a:gd name="connsiteX5" fmla="*/ 507619 w 698657"/>
                  <a:gd name="connsiteY5" fmla="*/ 4166 h 231750"/>
                  <a:gd name="connsiteX6" fmla="*/ 674555 w 698657"/>
                  <a:gd name="connsiteY6" fmla="*/ 66260 h 231750"/>
                  <a:gd name="connsiteX7" fmla="*/ 692193 w 698657"/>
                  <a:gd name="connsiteY7" fmla="*/ 108671 h 231750"/>
                  <a:gd name="connsiteX8" fmla="*/ 595813 w 698657"/>
                  <a:gd name="connsiteY8" fmla="*/ 216222 h 231750"/>
                  <a:gd name="connsiteX9" fmla="*/ 529984 w 698657"/>
                  <a:gd name="connsiteY9" fmla="*/ 227586 h 231750"/>
                  <a:gd name="connsiteX10" fmla="*/ 349328 w 698657"/>
                  <a:gd name="connsiteY10" fmla="*/ 142065 h 231750"/>
                  <a:gd name="connsiteX11" fmla="*/ 168673 w 698657"/>
                  <a:gd name="connsiteY11" fmla="*/ 227585 h 231750"/>
                  <a:gd name="connsiteX12" fmla="*/ 102844 w 698657"/>
                  <a:gd name="connsiteY12" fmla="*/ 216221 h 231750"/>
                  <a:gd name="connsiteX13" fmla="*/ 6464 w 698657"/>
                  <a:gd name="connsiteY13" fmla="*/ 108670 h 231750"/>
                  <a:gd name="connsiteX14" fmla="*/ 24102 w 698657"/>
                  <a:gd name="connsiteY14" fmla="*/ 66259 h 231750"/>
                  <a:gd name="connsiteX15" fmla="*/ 191038 w 698657"/>
                  <a:gd name="connsiteY15" fmla="*/ 4165 h 231750"/>
                  <a:gd name="connsiteX16" fmla="*/ 227607 w 698657"/>
                  <a:gd name="connsiteY16" fmla="*/ 1063 h 231750"/>
                  <a:gd name="connsiteX0" fmla="*/ 203505 w 674555"/>
                  <a:gd name="connsiteY0" fmla="*/ 1063 h 231750"/>
                  <a:gd name="connsiteX1" fmla="*/ 232766 w 674555"/>
                  <a:gd name="connsiteY1" fmla="*/ 15528 h 231750"/>
                  <a:gd name="connsiteX2" fmla="*/ 325227 w 674555"/>
                  <a:gd name="connsiteY2" fmla="*/ 118706 h 231750"/>
                  <a:gd name="connsiteX3" fmla="*/ 417687 w 674555"/>
                  <a:gd name="connsiteY3" fmla="*/ 15529 h 231750"/>
                  <a:gd name="connsiteX4" fmla="*/ 446949 w 674555"/>
                  <a:gd name="connsiteY4" fmla="*/ 1064 h 231750"/>
                  <a:gd name="connsiteX5" fmla="*/ 483517 w 674555"/>
                  <a:gd name="connsiteY5" fmla="*/ 4166 h 231750"/>
                  <a:gd name="connsiteX6" fmla="*/ 650453 w 674555"/>
                  <a:gd name="connsiteY6" fmla="*/ 66260 h 231750"/>
                  <a:gd name="connsiteX7" fmla="*/ 668091 w 674555"/>
                  <a:gd name="connsiteY7" fmla="*/ 108671 h 231750"/>
                  <a:gd name="connsiteX8" fmla="*/ 571711 w 674555"/>
                  <a:gd name="connsiteY8" fmla="*/ 216222 h 231750"/>
                  <a:gd name="connsiteX9" fmla="*/ 505882 w 674555"/>
                  <a:gd name="connsiteY9" fmla="*/ 227586 h 231750"/>
                  <a:gd name="connsiteX10" fmla="*/ 325226 w 674555"/>
                  <a:gd name="connsiteY10" fmla="*/ 142065 h 231750"/>
                  <a:gd name="connsiteX11" fmla="*/ 144571 w 674555"/>
                  <a:gd name="connsiteY11" fmla="*/ 227585 h 231750"/>
                  <a:gd name="connsiteX12" fmla="*/ 78742 w 674555"/>
                  <a:gd name="connsiteY12" fmla="*/ 216221 h 231750"/>
                  <a:gd name="connsiteX13" fmla="*/ 0 w 674555"/>
                  <a:gd name="connsiteY13" fmla="*/ 66259 h 231750"/>
                  <a:gd name="connsiteX14" fmla="*/ 166936 w 674555"/>
                  <a:gd name="connsiteY14" fmla="*/ 4165 h 231750"/>
                  <a:gd name="connsiteX15" fmla="*/ 203505 w 674555"/>
                  <a:gd name="connsiteY15" fmla="*/ 1063 h 231750"/>
                  <a:gd name="connsiteX0" fmla="*/ 203505 w 652477"/>
                  <a:gd name="connsiteY0" fmla="*/ 1063 h 231750"/>
                  <a:gd name="connsiteX1" fmla="*/ 232766 w 652477"/>
                  <a:gd name="connsiteY1" fmla="*/ 15528 h 231750"/>
                  <a:gd name="connsiteX2" fmla="*/ 325227 w 652477"/>
                  <a:gd name="connsiteY2" fmla="*/ 118706 h 231750"/>
                  <a:gd name="connsiteX3" fmla="*/ 417687 w 652477"/>
                  <a:gd name="connsiteY3" fmla="*/ 15529 h 231750"/>
                  <a:gd name="connsiteX4" fmla="*/ 446949 w 652477"/>
                  <a:gd name="connsiteY4" fmla="*/ 1064 h 231750"/>
                  <a:gd name="connsiteX5" fmla="*/ 483517 w 652477"/>
                  <a:gd name="connsiteY5" fmla="*/ 4166 h 231750"/>
                  <a:gd name="connsiteX6" fmla="*/ 650453 w 652477"/>
                  <a:gd name="connsiteY6" fmla="*/ 66260 h 231750"/>
                  <a:gd name="connsiteX7" fmla="*/ 571711 w 652477"/>
                  <a:gd name="connsiteY7" fmla="*/ 216222 h 231750"/>
                  <a:gd name="connsiteX8" fmla="*/ 505882 w 652477"/>
                  <a:gd name="connsiteY8" fmla="*/ 227586 h 231750"/>
                  <a:gd name="connsiteX9" fmla="*/ 325226 w 652477"/>
                  <a:gd name="connsiteY9" fmla="*/ 142065 h 231750"/>
                  <a:gd name="connsiteX10" fmla="*/ 144571 w 652477"/>
                  <a:gd name="connsiteY10" fmla="*/ 227585 h 231750"/>
                  <a:gd name="connsiteX11" fmla="*/ 78742 w 652477"/>
                  <a:gd name="connsiteY11" fmla="*/ 216221 h 231750"/>
                  <a:gd name="connsiteX12" fmla="*/ 0 w 652477"/>
                  <a:gd name="connsiteY12" fmla="*/ 66259 h 231750"/>
                  <a:gd name="connsiteX13" fmla="*/ 166936 w 652477"/>
                  <a:gd name="connsiteY13" fmla="*/ 4165 h 231750"/>
                  <a:gd name="connsiteX14" fmla="*/ 203505 w 652477"/>
                  <a:gd name="connsiteY14" fmla="*/ 1063 h 231750"/>
                  <a:gd name="connsiteX0" fmla="*/ 203505 w 650560"/>
                  <a:gd name="connsiteY0" fmla="*/ 1063 h 231749"/>
                  <a:gd name="connsiteX1" fmla="*/ 232766 w 650560"/>
                  <a:gd name="connsiteY1" fmla="*/ 15528 h 231749"/>
                  <a:gd name="connsiteX2" fmla="*/ 325227 w 650560"/>
                  <a:gd name="connsiteY2" fmla="*/ 118706 h 231749"/>
                  <a:gd name="connsiteX3" fmla="*/ 417687 w 650560"/>
                  <a:gd name="connsiteY3" fmla="*/ 15529 h 231749"/>
                  <a:gd name="connsiteX4" fmla="*/ 446949 w 650560"/>
                  <a:gd name="connsiteY4" fmla="*/ 1064 h 231749"/>
                  <a:gd name="connsiteX5" fmla="*/ 483517 w 650560"/>
                  <a:gd name="connsiteY5" fmla="*/ 4166 h 231749"/>
                  <a:gd name="connsiteX6" fmla="*/ 650453 w 650560"/>
                  <a:gd name="connsiteY6" fmla="*/ 66260 h 231749"/>
                  <a:gd name="connsiteX7" fmla="*/ 505882 w 650560"/>
                  <a:gd name="connsiteY7" fmla="*/ 227586 h 231749"/>
                  <a:gd name="connsiteX8" fmla="*/ 325226 w 650560"/>
                  <a:gd name="connsiteY8" fmla="*/ 142065 h 231749"/>
                  <a:gd name="connsiteX9" fmla="*/ 144571 w 650560"/>
                  <a:gd name="connsiteY9" fmla="*/ 227585 h 231749"/>
                  <a:gd name="connsiteX10" fmla="*/ 78742 w 650560"/>
                  <a:gd name="connsiteY10" fmla="*/ 216221 h 231749"/>
                  <a:gd name="connsiteX11" fmla="*/ 0 w 650560"/>
                  <a:gd name="connsiteY11" fmla="*/ 66259 h 231749"/>
                  <a:gd name="connsiteX12" fmla="*/ 166936 w 650560"/>
                  <a:gd name="connsiteY12" fmla="*/ 4165 h 231749"/>
                  <a:gd name="connsiteX13" fmla="*/ 203505 w 650560"/>
                  <a:gd name="connsiteY13" fmla="*/ 1063 h 231749"/>
                  <a:gd name="connsiteX0" fmla="*/ 203612 w 650667"/>
                  <a:gd name="connsiteY0" fmla="*/ 1063 h 227586"/>
                  <a:gd name="connsiteX1" fmla="*/ 232873 w 650667"/>
                  <a:gd name="connsiteY1" fmla="*/ 15528 h 227586"/>
                  <a:gd name="connsiteX2" fmla="*/ 325334 w 650667"/>
                  <a:gd name="connsiteY2" fmla="*/ 118706 h 227586"/>
                  <a:gd name="connsiteX3" fmla="*/ 417794 w 650667"/>
                  <a:gd name="connsiteY3" fmla="*/ 15529 h 227586"/>
                  <a:gd name="connsiteX4" fmla="*/ 447056 w 650667"/>
                  <a:gd name="connsiteY4" fmla="*/ 1064 h 227586"/>
                  <a:gd name="connsiteX5" fmla="*/ 483624 w 650667"/>
                  <a:gd name="connsiteY5" fmla="*/ 4166 h 227586"/>
                  <a:gd name="connsiteX6" fmla="*/ 650560 w 650667"/>
                  <a:gd name="connsiteY6" fmla="*/ 66260 h 227586"/>
                  <a:gd name="connsiteX7" fmla="*/ 505989 w 650667"/>
                  <a:gd name="connsiteY7" fmla="*/ 227586 h 227586"/>
                  <a:gd name="connsiteX8" fmla="*/ 325333 w 650667"/>
                  <a:gd name="connsiteY8" fmla="*/ 142065 h 227586"/>
                  <a:gd name="connsiteX9" fmla="*/ 144678 w 650667"/>
                  <a:gd name="connsiteY9" fmla="*/ 227585 h 227586"/>
                  <a:gd name="connsiteX10" fmla="*/ 107 w 650667"/>
                  <a:gd name="connsiteY10" fmla="*/ 66259 h 227586"/>
                  <a:gd name="connsiteX11" fmla="*/ 167043 w 650667"/>
                  <a:gd name="connsiteY11" fmla="*/ 4165 h 227586"/>
                  <a:gd name="connsiteX12" fmla="*/ 203612 w 650667"/>
                  <a:gd name="connsiteY12" fmla="*/ 1063 h 2275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50667" h="227586">
                    <a:moveTo>
                      <a:pt x="203612" y="1063"/>
                    </a:moveTo>
                    <a:cubicBezTo>
                      <a:pt x="215524" y="3119"/>
                      <a:pt x="226219" y="8104"/>
                      <a:pt x="232873" y="15528"/>
                    </a:cubicBezTo>
                    <a:lnTo>
                      <a:pt x="325334" y="118706"/>
                    </a:lnTo>
                    <a:lnTo>
                      <a:pt x="417794" y="15529"/>
                    </a:lnTo>
                    <a:cubicBezTo>
                      <a:pt x="424448" y="8105"/>
                      <a:pt x="435143" y="3120"/>
                      <a:pt x="447056" y="1064"/>
                    </a:cubicBezTo>
                    <a:cubicBezTo>
                      <a:pt x="458970" y="-993"/>
                      <a:pt x="472100" y="-121"/>
                      <a:pt x="483624" y="4166"/>
                    </a:cubicBezTo>
                    <a:lnTo>
                      <a:pt x="650560" y="66260"/>
                    </a:lnTo>
                    <a:cubicBezTo>
                      <a:pt x="654288" y="103497"/>
                      <a:pt x="560194" y="214952"/>
                      <a:pt x="505989" y="227586"/>
                    </a:cubicBezTo>
                    <a:lnTo>
                      <a:pt x="325333" y="142065"/>
                    </a:lnTo>
                    <a:lnTo>
                      <a:pt x="144678" y="227585"/>
                    </a:lnTo>
                    <a:cubicBezTo>
                      <a:pt x="90474" y="214951"/>
                      <a:pt x="-3621" y="103496"/>
                      <a:pt x="107" y="66259"/>
                    </a:cubicBezTo>
                    <a:lnTo>
                      <a:pt x="167043" y="4165"/>
                    </a:lnTo>
                    <a:cubicBezTo>
                      <a:pt x="178567" y="-122"/>
                      <a:pt x="191699" y="-994"/>
                      <a:pt x="203612" y="106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" name="楕円 29">
                <a:extLst>
                  <a:ext uri="{FF2B5EF4-FFF2-40B4-BE49-F238E27FC236}">
                    <a16:creationId xmlns:a16="http://schemas.microsoft.com/office/drawing/2014/main" id="{41C09D26-0622-421C-928D-7033781BB1DA}"/>
                  </a:ext>
                </a:extLst>
              </p:cNvPr>
              <p:cNvSpPr/>
              <p:nvPr/>
            </p:nvSpPr>
            <p:spPr>
              <a:xfrm>
                <a:off x="4931039" y="2733779"/>
                <a:ext cx="57680" cy="59758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1" name="グループ化 30">
                <a:extLst>
                  <a:ext uri="{FF2B5EF4-FFF2-40B4-BE49-F238E27FC236}">
                    <a16:creationId xmlns:a16="http://schemas.microsoft.com/office/drawing/2014/main" id="{0414EBA8-3C1C-4223-A8E2-D1A48C25A31F}"/>
                  </a:ext>
                </a:extLst>
              </p:cNvPr>
              <p:cNvGrpSpPr/>
              <p:nvPr/>
            </p:nvGrpSpPr>
            <p:grpSpPr>
              <a:xfrm flipH="1">
                <a:off x="5083895" y="2770817"/>
                <a:ext cx="456180" cy="755996"/>
                <a:chOff x="5845340" y="2770817"/>
                <a:chExt cx="456180" cy="755996"/>
              </a:xfrm>
            </p:grpSpPr>
            <p:sp>
              <p:nvSpPr>
                <p:cNvPr id="33" name="四角形: 角を丸くする 8">
                  <a:extLst>
                    <a:ext uri="{FF2B5EF4-FFF2-40B4-BE49-F238E27FC236}">
                      <a16:creationId xmlns:a16="http://schemas.microsoft.com/office/drawing/2014/main" id="{0369525D-D72C-46C2-B1C6-622E089ACFDF}"/>
                    </a:ext>
                  </a:extLst>
                </p:cNvPr>
                <p:cNvSpPr/>
                <p:nvPr/>
              </p:nvSpPr>
              <p:spPr>
                <a:xfrm rot="1501048">
                  <a:off x="5899200" y="2770817"/>
                  <a:ext cx="193907" cy="611509"/>
                </a:xfrm>
                <a:custGeom>
                  <a:avLst/>
                  <a:gdLst>
                    <a:gd name="connsiteX0" fmla="*/ 0 w 193907"/>
                    <a:gd name="connsiteY0" fmla="*/ 96954 h 708462"/>
                    <a:gd name="connsiteX1" fmla="*/ 96954 w 193907"/>
                    <a:gd name="connsiteY1" fmla="*/ 0 h 708462"/>
                    <a:gd name="connsiteX2" fmla="*/ 96954 w 193907"/>
                    <a:gd name="connsiteY2" fmla="*/ 0 h 708462"/>
                    <a:gd name="connsiteX3" fmla="*/ 193908 w 193907"/>
                    <a:gd name="connsiteY3" fmla="*/ 96954 h 708462"/>
                    <a:gd name="connsiteX4" fmla="*/ 193907 w 193907"/>
                    <a:gd name="connsiteY4" fmla="*/ 611509 h 708462"/>
                    <a:gd name="connsiteX5" fmla="*/ 96953 w 193907"/>
                    <a:gd name="connsiteY5" fmla="*/ 708463 h 708462"/>
                    <a:gd name="connsiteX6" fmla="*/ 96954 w 193907"/>
                    <a:gd name="connsiteY6" fmla="*/ 708462 h 708462"/>
                    <a:gd name="connsiteX7" fmla="*/ 0 w 193907"/>
                    <a:gd name="connsiteY7" fmla="*/ 611508 h 708462"/>
                    <a:gd name="connsiteX8" fmla="*/ 0 w 193907"/>
                    <a:gd name="connsiteY8" fmla="*/ 96954 h 708462"/>
                    <a:gd name="connsiteX0" fmla="*/ 0 w 193908"/>
                    <a:gd name="connsiteY0" fmla="*/ 96954 h 708463"/>
                    <a:gd name="connsiteX1" fmla="*/ 96954 w 193908"/>
                    <a:gd name="connsiteY1" fmla="*/ 0 h 708463"/>
                    <a:gd name="connsiteX2" fmla="*/ 193908 w 193908"/>
                    <a:gd name="connsiteY2" fmla="*/ 96954 h 708463"/>
                    <a:gd name="connsiteX3" fmla="*/ 193907 w 193908"/>
                    <a:gd name="connsiteY3" fmla="*/ 611509 h 708463"/>
                    <a:gd name="connsiteX4" fmla="*/ 96953 w 193908"/>
                    <a:gd name="connsiteY4" fmla="*/ 708463 h 708463"/>
                    <a:gd name="connsiteX5" fmla="*/ 96954 w 193908"/>
                    <a:gd name="connsiteY5" fmla="*/ 708462 h 708463"/>
                    <a:gd name="connsiteX6" fmla="*/ 0 w 193908"/>
                    <a:gd name="connsiteY6" fmla="*/ 611508 h 708463"/>
                    <a:gd name="connsiteX7" fmla="*/ 0 w 193908"/>
                    <a:gd name="connsiteY7" fmla="*/ 96954 h 708463"/>
                    <a:gd name="connsiteX0" fmla="*/ 96954 w 193908"/>
                    <a:gd name="connsiteY0" fmla="*/ 0 h 708463"/>
                    <a:gd name="connsiteX1" fmla="*/ 193908 w 193908"/>
                    <a:gd name="connsiteY1" fmla="*/ 96954 h 708463"/>
                    <a:gd name="connsiteX2" fmla="*/ 193907 w 193908"/>
                    <a:gd name="connsiteY2" fmla="*/ 611509 h 708463"/>
                    <a:gd name="connsiteX3" fmla="*/ 96953 w 193908"/>
                    <a:gd name="connsiteY3" fmla="*/ 708463 h 708463"/>
                    <a:gd name="connsiteX4" fmla="*/ 96954 w 193908"/>
                    <a:gd name="connsiteY4" fmla="*/ 708462 h 708463"/>
                    <a:gd name="connsiteX5" fmla="*/ 0 w 193908"/>
                    <a:gd name="connsiteY5" fmla="*/ 611508 h 708463"/>
                    <a:gd name="connsiteX6" fmla="*/ 0 w 193908"/>
                    <a:gd name="connsiteY6" fmla="*/ 96954 h 708463"/>
                    <a:gd name="connsiteX7" fmla="*/ 188394 w 193908"/>
                    <a:gd name="connsiteY7" fmla="*/ 91440 h 708463"/>
                    <a:gd name="connsiteX0" fmla="*/ 193908 w 193908"/>
                    <a:gd name="connsiteY0" fmla="*/ 58607 h 670116"/>
                    <a:gd name="connsiteX1" fmla="*/ 193907 w 193908"/>
                    <a:gd name="connsiteY1" fmla="*/ 573162 h 670116"/>
                    <a:gd name="connsiteX2" fmla="*/ 96953 w 193908"/>
                    <a:gd name="connsiteY2" fmla="*/ 670116 h 670116"/>
                    <a:gd name="connsiteX3" fmla="*/ 96954 w 193908"/>
                    <a:gd name="connsiteY3" fmla="*/ 670115 h 670116"/>
                    <a:gd name="connsiteX4" fmla="*/ 0 w 193908"/>
                    <a:gd name="connsiteY4" fmla="*/ 573161 h 670116"/>
                    <a:gd name="connsiteX5" fmla="*/ 0 w 193908"/>
                    <a:gd name="connsiteY5" fmla="*/ 58607 h 670116"/>
                    <a:gd name="connsiteX6" fmla="*/ 188394 w 193908"/>
                    <a:gd name="connsiteY6" fmla="*/ 53093 h 670116"/>
                    <a:gd name="connsiteX0" fmla="*/ 193908 w 193908"/>
                    <a:gd name="connsiteY0" fmla="*/ 0 h 611509"/>
                    <a:gd name="connsiteX1" fmla="*/ 193907 w 193908"/>
                    <a:gd name="connsiteY1" fmla="*/ 514555 h 611509"/>
                    <a:gd name="connsiteX2" fmla="*/ 96953 w 193908"/>
                    <a:gd name="connsiteY2" fmla="*/ 611509 h 611509"/>
                    <a:gd name="connsiteX3" fmla="*/ 96954 w 193908"/>
                    <a:gd name="connsiteY3" fmla="*/ 611508 h 611509"/>
                    <a:gd name="connsiteX4" fmla="*/ 0 w 193908"/>
                    <a:gd name="connsiteY4" fmla="*/ 514554 h 611509"/>
                    <a:gd name="connsiteX5" fmla="*/ 0 w 193908"/>
                    <a:gd name="connsiteY5" fmla="*/ 0 h 611509"/>
                    <a:gd name="connsiteX0" fmla="*/ 193908 w 195377"/>
                    <a:gd name="connsiteY0" fmla="*/ 0 h 611509"/>
                    <a:gd name="connsiteX1" fmla="*/ 193907 w 195377"/>
                    <a:gd name="connsiteY1" fmla="*/ 514555 h 611509"/>
                    <a:gd name="connsiteX2" fmla="*/ 96953 w 195377"/>
                    <a:gd name="connsiteY2" fmla="*/ 611509 h 611509"/>
                    <a:gd name="connsiteX3" fmla="*/ 96954 w 195377"/>
                    <a:gd name="connsiteY3" fmla="*/ 611508 h 611509"/>
                    <a:gd name="connsiteX4" fmla="*/ 0 w 195377"/>
                    <a:gd name="connsiteY4" fmla="*/ 514554 h 611509"/>
                    <a:gd name="connsiteX5" fmla="*/ 0 w 195377"/>
                    <a:gd name="connsiteY5" fmla="*/ 0 h 611509"/>
                    <a:gd name="connsiteX0" fmla="*/ 171756 w 196825"/>
                    <a:gd name="connsiteY0" fmla="*/ 189028 h 611509"/>
                    <a:gd name="connsiteX1" fmla="*/ 193907 w 196825"/>
                    <a:gd name="connsiteY1" fmla="*/ 514555 h 611509"/>
                    <a:gd name="connsiteX2" fmla="*/ 96953 w 196825"/>
                    <a:gd name="connsiteY2" fmla="*/ 611509 h 611509"/>
                    <a:gd name="connsiteX3" fmla="*/ 96954 w 196825"/>
                    <a:gd name="connsiteY3" fmla="*/ 611508 h 611509"/>
                    <a:gd name="connsiteX4" fmla="*/ 0 w 196825"/>
                    <a:gd name="connsiteY4" fmla="*/ 514554 h 611509"/>
                    <a:gd name="connsiteX5" fmla="*/ 0 w 196825"/>
                    <a:gd name="connsiteY5" fmla="*/ 0 h 611509"/>
                    <a:gd name="connsiteX0" fmla="*/ 171756 w 193907"/>
                    <a:gd name="connsiteY0" fmla="*/ 189028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  <a:gd name="connsiteX0" fmla="*/ 171756 w 193907"/>
                    <a:gd name="connsiteY0" fmla="*/ 189028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  <a:gd name="connsiteX0" fmla="*/ 171756 w 193907"/>
                    <a:gd name="connsiteY0" fmla="*/ 189028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  <a:gd name="connsiteX0" fmla="*/ 187007 w 193907"/>
                    <a:gd name="connsiteY0" fmla="*/ 334324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  <a:gd name="connsiteX0" fmla="*/ 187007 w 193907"/>
                    <a:gd name="connsiteY0" fmla="*/ 334324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  <a:gd name="connsiteX0" fmla="*/ 187007 w 193907"/>
                    <a:gd name="connsiteY0" fmla="*/ 334324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93907" h="611509">
                      <a:moveTo>
                        <a:pt x="187007" y="334324"/>
                      </a:moveTo>
                      <a:lnTo>
                        <a:pt x="193907" y="514555"/>
                      </a:lnTo>
                      <a:cubicBezTo>
                        <a:pt x="181440" y="584969"/>
                        <a:pt x="150499" y="611509"/>
                        <a:pt x="96953" y="611509"/>
                      </a:cubicBezTo>
                      <a:lnTo>
                        <a:pt x="96954" y="611508"/>
                      </a:lnTo>
                      <a:cubicBezTo>
                        <a:pt x="43408" y="611508"/>
                        <a:pt x="0" y="568100"/>
                        <a:pt x="0" y="514554"/>
                      </a:cubicBezTo>
                      <a:lnTo>
                        <a:pt x="0" y="0"/>
                      </a:lnTo>
                    </a:path>
                  </a:pathLst>
                </a:custGeom>
                <a:blipFill dpi="0" rotWithShape="1">
                  <a:blip r:embed="rId4"/>
                  <a:srcRect/>
                  <a:tile tx="0" ty="0" sx="100000" sy="100000" flip="none" algn="tl"/>
                </a:blip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" name="フリーフォーム: 図形 33">
                  <a:extLst>
                    <a:ext uri="{FF2B5EF4-FFF2-40B4-BE49-F238E27FC236}">
                      <a16:creationId xmlns:a16="http://schemas.microsoft.com/office/drawing/2014/main" id="{98A83914-4CF1-49E0-A0F3-1605AFD03851}"/>
                    </a:ext>
                  </a:extLst>
                </p:cNvPr>
                <p:cNvSpPr/>
                <p:nvPr/>
              </p:nvSpPr>
              <p:spPr>
                <a:xfrm rot="18870612">
                  <a:off x="5974638" y="3199931"/>
                  <a:ext cx="197584" cy="456180"/>
                </a:xfrm>
                <a:custGeom>
                  <a:avLst/>
                  <a:gdLst>
                    <a:gd name="connsiteX0" fmla="*/ 169091 w 198102"/>
                    <a:gd name="connsiteY0" fmla="*/ 29012 h 592561"/>
                    <a:gd name="connsiteX1" fmla="*/ 198102 w 198102"/>
                    <a:gd name="connsiteY1" fmla="*/ 99051 h 592561"/>
                    <a:gd name="connsiteX2" fmla="*/ 198102 w 198102"/>
                    <a:gd name="connsiteY2" fmla="*/ 592561 h 592561"/>
                    <a:gd name="connsiteX3" fmla="*/ 0 w 198102"/>
                    <a:gd name="connsiteY3" fmla="*/ 391043 h 592561"/>
                    <a:gd name="connsiteX4" fmla="*/ 0 w 198102"/>
                    <a:gd name="connsiteY4" fmla="*/ 99051 h 592561"/>
                    <a:gd name="connsiteX5" fmla="*/ 99051 w 198102"/>
                    <a:gd name="connsiteY5" fmla="*/ 0 h 592561"/>
                    <a:gd name="connsiteX6" fmla="*/ 169091 w 198102"/>
                    <a:gd name="connsiteY6" fmla="*/ 29012 h 592561"/>
                    <a:gd name="connsiteX0" fmla="*/ 169091 w 260531"/>
                    <a:gd name="connsiteY0" fmla="*/ 29012 h 592561"/>
                    <a:gd name="connsiteX1" fmla="*/ 198102 w 260531"/>
                    <a:gd name="connsiteY1" fmla="*/ 99051 h 592561"/>
                    <a:gd name="connsiteX2" fmla="*/ 198102 w 260531"/>
                    <a:gd name="connsiteY2" fmla="*/ 592561 h 592561"/>
                    <a:gd name="connsiteX3" fmla="*/ 0 w 260531"/>
                    <a:gd name="connsiteY3" fmla="*/ 391043 h 592561"/>
                    <a:gd name="connsiteX4" fmla="*/ 0 w 260531"/>
                    <a:gd name="connsiteY4" fmla="*/ 99051 h 592561"/>
                    <a:gd name="connsiteX5" fmla="*/ 99051 w 260531"/>
                    <a:gd name="connsiteY5" fmla="*/ 0 h 592561"/>
                    <a:gd name="connsiteX6" fmla="*/ 260531 w 260531"/>
                    <a:gd name="connsiteY6" fmla="*/ 120452 h 592561"/>
                    <a:gd name="connsiteX0" fmla="*/ 169091 w 198102"/>
                    <a:gd name="connsiteY0" fmla="*/ 29012 h 592561"/>
                    <a:gd name="connsiteX1" fmla="*/ 198102 w 198102"/>
                    <a:gd name="connsiteY1" fmla="*/ 99051 h 592561"/>
                    <a:gd name="connsiteX2" fmla="*/ 198102 w 198102"/>
                    <a:gd name="connsiteY2" fmla="*/ 592561 h 592561"/>
                    <a:gd name="connsiteX3" fmla="*/ 0 w 198102"/>
                    <a:gd name="connsiteY3" fmla="*/ 391043 h 592561"/>
                    <a:gd name="connsiteX4" fmla="*/ 0 w 198102"/>
                    <a:gd name="connsiteY4" fmla="*/ 99051 h 592561"/>
                    <a:gd name="connsiteX5" fmla="*/ 99051 w 198102"/>
                    <a:gd name="connsiteY5" fmla="*/ 0 h 592561"/>
                    <a:gd name="connsiteX0" fmla="*/ 198102 w 198102"/>
                    <a:gd name="connsiteY0" fmla="*/ 99051 h 592561"/>
                    <a:gd name="connsiteX1" fmla="*/ 198102 w 198102"/>
                    <a:gd name="connsiteY1" fmla="*/ 592561 h 592561"/>
                    <a:gd name="connsiteX2" fmla="*/ 0 w 198102"/>
                    <a:gd name="connsiteY2" fmla="*/ 391043 h 592561"/>
                    <a:gd name="connsiteX3" fmla="*/ 0 w 198102"/>
                    <a:gd name="connsiteY3" fmla="*/ 99051 h 592561"/>
                    <a:gd name="connsiteX4" fmla="*/ 99051 w 198102"/>
                    <a:gd name="connsiteY4" fmla="*/ 0 h 592561"/>
                    <a:gd name="connsiteX0" fmla="*/ 190964 w 198102"/>
                    <a:gd name="connsiteY0" fmla="*/ 146138 h 592561"/>
                    <a:gd name="connsiteX1" fmla="*/ 198102 w 198102"/>
                    <a:gd name="connsiteY1" fmla="*/ 592561 h 592561"/>
                    <a:gd name="connsiteX2" fmla="*/ 0 w 198102"/>
                    <a:gd name="connsiteY2" fmla="*/ 391043 h 592561"/>
                    <a:gd name="connsiteX3" fmla="*/ 0 w 198102"/>
                    <a:gd name="connsiteY3" fmla="*/ 99051 h 592561"/>
                    <a:gd name="connsiteX4" fmla="*/ 99051 w 198102"/>
                    <a:gd name="connsiteY4" fmla="*/ 0 h 592561"/>
                    <a:gd name="connsiteX0" fmla="*/ 197584 w 198102"/>
                    <a:gd name="connsiteY0" fmla="*/ 159666 h 592561"/>
                    <a:gd name="connsiteX1" fmla="*/ 198102 w 198102"/>
                    <a:gd name="connsiteY1" fmla="*/ 592561 h 592561"/>
                    <a:gd name="connsiteX2" fmla="*/ 0 w 198102"/>
                    <a:gd name="connsiteY2" fmla="*/ 391043 h 592561"/>
                    <a:gd name="connsiteX3" fmla="*/ 0 w 198102"/>
                    <a:gd name="connsiteY3" fmla="*/ 99051 h 592561"/>
                    <a:gd name="connsiteX4" fmla="*/ 99051 w 198102"/>
                    <a:gd name="connsiteY4" fmla="*/ 0 h 592561"/>
                    <a:gd name="connsiteX0" fmla="*/ 197584 w 198102"/>
                    <a:gd name="connsiteY0" fmla="*/ 166401 h 599296"/>
                    <a:gd name="connsiteX1" fmla="*/ 198102 w 198102"/>
                    <a:gd name="connsiteY1" fmla="*/ 599296 h 599296"/>
                    <a:gd name="connsiteX2" fmla="*/ 0 w 198102"/>
                    <a:gd name="connsiteY2" fmla="*/ 397778 h 599296"/>
                    <a:gd name="connsiteX3" fmla="*/ 0 w 198102"/>
                    <a:gd name="connsiteY3" fmla="*/ 105786 h 599296"/>
                    <a:gd name="connsiteX4" fmla="*/ 99110 w 198102"/>
                    <a:gd name="connsiteY4" fmla="*/ 0 h 599296"/>
                    <a:gd name="connsiteX0" fmla="*/ 197584 w 198102"/>
                    <a:gd name="connsiteY0" fmla="*/ 166401 h 599296"/>
                    <a:gd name="connsiteX1" fmla="*/ 198102 w 198102"/>
                    <a:gd name="connsiteY1" fmla="*/ 599296 h 599296"/>
                    <a:gd name="connsiteX2" fmla="*/ 0 w 198102"/>
                    <a:gd name="connsiteY2" fmla="*/ 397778 h 599296"/>
                    <a:gd name="connsiteX3" fmla="*/ 0 w 198102"/>
                    <a:gd name="connsiteY3" fmla="*/ 105786 h 599296"/>
                    <a:gd name="connsiteX4" fmla="*/ 99110 w 198102"/>
                    <a:gd name="connsiteY4" fmla="*/ 0 h 599296"/>
                    <a:gd name="connsiteX0" fmla="*/ 197584 w 198102"/>
                    <a:gd name="connsiteY0" fmla="*/ 60615 h 493510"/>
                    <a:gd name="connsiteX1" fmla="*/ 198102 w 198102"/>
                    <a:gd name="connsiteY1" fmla="*/ 493510 h 493510"/>
                    <a:gd name="connsiteX2" fmla="*/ 0 w 198102"/>
                    <a:gd name="connsiteY2" fmla="*/ 291992 h 493510"/>
                    <a:gd name="connsiteX3" fmla="*/ 0 w 198102"/>
                    <a:gd name="connsiteY3" fmla="*/ 0 h 493510"/>
                    <a:gd name="connsiteX0" fmla="*/ 197584 w 197584"/>
                    <a:gd name="connsiteY0" fmla="*/ 60615 h 456180"/>
                    <a:gd name="connsiteX1" fmla="*/ 164745 w 197584"/>
                    <a:gd name="connsiteY1" fmla="*/ 456180 h 456180"/>
                    <a:gd name="connsiteX2" fmla="*/ 0 w 197584"/>
                    <a:gd name="connsiteY2" fmla="*/ 291992 h 456180"/>
                    <a:gd name="connsiteX3" fmla="*/ 0 w 197584"/>
                    <a:gd name="connsiteY3" fmla="*/ 0 h 456180"/>
                    <a:gd name="connsiteX0" fmla="*/ 197584 w 197584"/>
                    <a:gd name="connsiteY0" fmla="*/ 60615 h 456180"/>
                    <a:gd name="connsiteX1" fmla="*/ 164745 w 197584"/>
                    <a:gd name="connsiteY1" fmla="*/ 456180 h 456180"/>
                    <a:gd name="connsiteX2" fmla="*/ 0 w 197584"/>
                    <a:gd name="connsiteY2" fmla="*/ 291992 h 456180"/>
                    <a:gd name="connsiteX3" fmla="*/ 0 w 197584"/>
                    <a:gd name="connsiteY3" fmla="*/ 0 h 4561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7584" h="456180">
                      <a:moveTo>
                        <a:pt x="197584" y="60615"/>
                      </a:moveTo>
                      <a:lnTo>
                        <a:pt x="164745" y="456180"/>
                      </a:lnTo>
                      <a:lnTo>
                        <a:pt x="0" y="291992"/>
                      </a:lnTo>
                      <a:lnTo>
                        <a:pt x="0" y="0"/>
                      </a:lnTo>
                    </a:path>
                  </a:pathLst>
                </a:custGeom>
                <a:blipFill dpi="0" rotWithShape="1">
                  <a:blip r:embed="rId4"/>
                  <a:srcRect/>
                  <a:tile tx="0" ty="0" sx="100000" sy="100000" flip="none" algn="tl"/>
                </a:blip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FF982765-B120-4929-8126-6F48C8708C1F}"/>
                  </a:ext>
                </a:extLst>
              </p:cNvPr>
              <p:cNvSpPr/>
              <p:nvPr/>
            </p:nvSpPr>
            <p:spPr>
              <a:xfrm>
                <a:off x="4437044" y="1295282"/>
                <a:ext cx="1063644" cy="629203"/>
              </a:xfrm>
              <a:custGeom>
                <a:avLst/>
                <a:gdLst>
                  <a:gd name="connsiteX0" fmla="*/ 531822 w 1063644"/>
                  <a:gd name="connsiteY0" fmla="*/ 0 h 629203"/>
                  <a:gd name="connsiteX1" fmla="*/ 1063644 w 1063644"/>
                  <a:gd name="connsiteY1" fmla="*/ 502141 h 629203"/>
                  <a:gd name="connsiteX2" fmla="*/ 1052840 w 1063644"/>
                  <a:gd name="connsiteY2" fmla="*/ 603340 h 629203"/>
                  <a:gd name="connsiteX3" fmla="*/ 1044337 w 1063644"/>
                  <a:gd name="connsiteY3" fmla="*/ 629203 h 629203"/>
                  <a:gd name="connsiteX4" fmla="*/ 1036594 w 1063644"/>
                  <a:gd name="connsiteY4" fmla="*/ 604749 h 629203"/>
                  <a:gd name="connsiteX5" fmla="*/ 531822 w 1063644"/>
                  <a:gd name="connsiteY5" fmla="*/ 276730 h 629203"/>
                  <a:gd name="connsiteX6" fmla="*/ 27051 w 1063644"/>
                  <a:gd name="connsiteY6" fmla="*/ 604749 h 629203"/>
                  <a:gd name="connsiteX7" fmla="*/ 19308 w 1063644"/>
                  <a:gd name="connsiteY7" fmla="*/ 629203 h 629203"/>
                  <a:gd name="connsiteX8" fmla="*/ 10805 w 1063644"/>
                  <a:gd name="connsiteY8" fmla="*/ 603340 h 629203"/>
                  <a:gd name="connsiteX9" fmla="*/ 0 w 1063644"/>
                  <a:gd name="connsiteY9" fmla="*/ 502141 h 629203"/>
                  <a:gd name="connsiteX10" fmla="*/ 531822 w 1063644"/>
                  <a:gd name="connsiteY10" fmla="*/ 0 h 629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63644" h="629203">
                    <a:moveTo>
                      <a:pt x="531822" y="0"/>
                    </a:moveTo>
                    <a:cubicBezTo>
                      <a:pt x="825539" y="0"/>
                      <a:pt x="1063644" y="224816"/>
                      <a:pt x="1063644" y="502141"/>
                    </a:cubicBezTo>
                    <a:cubicBezTo>
                      <a:pt x="1063644" y="536807"/>
                      <a:pt x="1059924" y="570652"/>
                      <a:pt x="1052840" y="603340"/>
                    </a:cubicBezTo>
                    <a:lnTo>
                      <a:pt x="1044337" y="629203"/>
                    </a:lnTo>
                    <a:lnTo>
                      <a:pt x="1036594" y="604749"/>
                    </a:lnTo>
                    <a:cubicBezTo>
                      <a:pt x="953430" y="411986"/>
                      <a:pt x="758738" y="276730"/>
                      <a:pt x="531822" y="276730"/>
                    </a:cubicBezTo>
                    <a:cubicBezTo>
                      <a:pt x="304907" y="276730"/>
                      <a:pt x="110215" y="411986"/>
                      <a:pt x="27051" y="604749"/>
                    </a:cubicBezTo>
                    <a:lnTo>
                      <a:pt x="19308" y="629203"/>
                    </a:lnTo>
                    <a:lnTo>
                      <a:pt x="10805" y="603340"/>
                    </a:lnTo>
                    <a:cubicBezTo>
                      <a:pt x="3721" y="570652"/>
                      <a:pt x="0" y="536807"/>
                      <a:pt x="0" y="502141"/>
                    </a:cubicBezTo>
                    <a:cubicBezTo>
                      <a:pt x="0" y="224816"/>
                      <a:pt x="238105" y="0"/>
                      <a:pt x="531822" y="0"/>
                    </a:cubicBezTo>
                    <a:close/>
                  </a:path>
                </a:pathLst>
              </a:custGeom>
              <a:blipFill dpi="0" rotWithShape="1">
                <a:blip r:embed="rId3"/>
                <a:srcRect/>
                <a:stretch>
                  <a:fillRect/>
                </a:stretch>
              </a:blip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81C567A4-0A51-4F1A-8ABF-821C1259947E}"/>
                </a:ext>
              </a:extLst>
            </p:cNvPr>
            <p:cNvGrpSpPr/>
            <p:nvPr/>
          </p:nvGrpSpPr>
          <p:grpSpPr>
            <a:xfrm>
              <a:off x="3754170" y="5240185"/>
              <a:ext cx="673836" cy="770652"/>
              <a:chOff x="822885" y="2341710"/>
              <a:chExt cx="673836" cy="770652"/>
            </a:xfrm>
          </p:grpSpPr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id="{C1242615-8B76-424F-8283-F612821D6834}"/>
                  </a:ext>
                </a:extLst>
              </p:cNvPr>
              <p:cNvGrpSpPr/>
              <p:nvPr/>
            </p:nvGrpSpPr>
            <p:grpSpPr>
              <a:xfrm rot="20591756">
                <a:off x="822885" y="2341710"/>
                <a:ext cx="673836" cy="770652"/>
                <a:chOff x="4763785" y="4875188"/>
                <a:chExt cx="1243168" cy="1421785"/>
              </a:xfrm>
              <a:solidFill>
                <a:schemeClr val="accent2">
                  <a:lumMod val="40000"/>
                  <a:lumOff val="60000"/>
                </a:schemeClr>
              </a:solidFill>
            </p:grpSpPr>
            <p:sp>
              <p:nvSpPr>
                <p:cNvPr id="13" name="フリーフォーム: 図形 12">
                  <a:extLst>
                    <a:ext uri="{FF2B5EF4-FFF2-40B4-BE49-F238E27FC236}">
                      <a16:creationId xmlns:a16="http://schemas.microsoft.com/office/drawing/2014/main" id="{3CBC7429-83F0-4AD2-B1B7-9C7CA2AF4D14}"/>
                    </a:ext>
                  </a:extLst>
                </p:cNvPr>
                <p:cNvSpPr/>
                <p:nvPr/>
              </p:nvSpPr>
              <p:spPr>
                <a:xfrm rot="1800000">
                  <a:off x="4763785" y="5338238"/>
                  <a:ext cx="1243168" cy="958735"/>
                </a:xfrm>
                <a:custGeom>
                  <a:avLst/>
                  <a:gdLst>
                    <a:gd name="connsiteX0" fmla="*/ 87716 w 1243168"/>
                    <a:gd name="connsiteY0" fmla="*/ 54421 h 958735"/>
                    <a:gd name="connsiteX1" fmla="*/ 299481 w 1243168"/>
                    <a:gd name="connsiteY1" fmla="*/ 0 h 958735"/>
                    <a:gd name="connsiteX2" fmla="*/ 547816 w 1243168"/>
                    <a:gd name="connsiteY2" fmla="*/ 81920 h 958735"/>
                    <a:gd name="connsiteX3" fmla="*/ 570565 w 1243168"/>
                    <a:gd name="connsiteY3" fmla="*/ 107924 h 958735"/>
                    <a:gd name="connsiteX4" fmla="*/ 1184400 w 1243168"/>
                    <a:gd name="connsiteY4" fmla="*/ 684202 h 958735"/>
                    <a:gd name="connsiteX5" fmla="*/ 1197523 w 1243168"/>
                    <a:gd name="connsiteY5" fmla="*/ 921651 h 958735"/>
                    <a:gd name="connsiteX6" fmla="*/ 931383 w 1243168"/>
                    <a:gd name="connsiteY6" fmla="*/ 891901 h 958735"/>
                    <a:gd name="connsiteX7" fmla="*/ 470898 w 1243168"/>
                    <a:gd name="connsiteY7" fmla="*/ 334067 h 958735"/>
                    <a:gd name="connsiteX8" fmla="*/ 416052 w 1243168"/>
                    <a:gd name="connsiteY8" fmla="*/ 357008 h 958735"/>
                    <a:gd name="connsiteX9" fmla="*/ 299481 w 1243168"/>
                    <a:gd name="connsiteY9" fmla="*/ 371610 h 958735"/>
                    <a:gd name="connsiteX10" fmla="*/ 0 w 1243168"/>
                    <a:gd name="connsiteY10" fmla="*/ 185805 h 958735"/>
                    <a:gd name="connsiteX11" fmla="*/ 87716 w 1243168"/>
                    <a:gd name="connsiteY11" fmla="*/ 54421 h 9587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243168" h="958735">
                      <a:moveTo>
                        <a:pt x="87716" y="54421"/>
                      </a:moveTo>
                      <a:cubicBezTo>
                        <a:pt x="141911" y="20797"/>
                        <a:pt x="216782" y="0"/>
                        <a:pt x="299481" y="0"/>
                      </a:cubicBezTo>
                      <a:cubicBezTo>
                        <a:pt x="402855" y="0"/>
                        <a:pt x="493996" y="32495"/>
                        <a:pt x="547816" y="81920"/>
                      </a:cubicBezTo>
                      <a:lnTo>
                        <a:pt x="570565" y="107924"/>
                      </a:lnTo>
                      <a:lnTo>
                        <a:pt x="1184400" y="684202"/>
                      </a:lnTo>
                      <a:cubicBezTo>
                        <a:pt x="1254450" y="757036"/>
                        <a:pt x="1265627" y="860188"/>
                        <a:pt x="1197523" y="921651"/>
                      </a:cubicBezTo>
                      <a:cubicBezTo>
                        <a:pt x="1129417" y="983114"/>
                        <a:pt x="1001432" y="964732"/>
                        <a:pt x="931383" y="891901"/>
                      </a:cubicBezTo>
                      <a:lnTo>
                        <a:pt x="470898" y="334067"/>
                      </a:lnTo>
                      <a:lnTo>
                        <a:pt x="416052" y="357008"/>
                      </a:lnTo>
                      <a:cubicBezTo>
                        <a:pt x="380223" y="366411"/>
                        <a:pt x="340831" y="371610"/>
                        <a:pt x="299481" y="371610"/>
                      </a:cubicBezTo>
                      <a:cubicBezTo>
                        <a:pt x="134082" y="371610"/>
                        <a:pt x="0" y="288422"/>
                        <a:pt x="0" y="185805"/>
                      </a:cubicBezTo>
                      <a:cubicBezTo>
                        <a:pt x="1" y="134496"/>
                        <a:pt x="33521" y="88045"/>
                        <a:pt x="87716" y="5442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" name="四角形: 角を丸くする 89">
                  <a:extLst>
                    <a:ext uri="{FF2B5EF4-FFF2-40B4-BE49-F238E27FC236}">
                      <a16:creationId xmlns:a16="http://schemas.microsoft.com/office/drawing/2014/main" id="{1DA9820C-4E57-4C23-8986-361261C2B51A}"/>
                    </a:ext>
                  </a:extLst>
                </p:cNvPr>
                <p:cNvSpPr/>
                <p:nvPr/>
              </p:nvSpPr>
              <p:spPr>
                <a:xfrm rot="2700000">
                  <a:off x="4840970" y="5046836"/>
                  <a:ext cx="416968" cy="85726"/>
                </a:xfrm>
                <a:custGeom>
                  <a:avLst/>
                  <a:gdLst>
                    <a:gd name="connsiteX0" fmla="*/ 0 w 456706"/>
                    <a:gd name="connsiteY0" fmla="*/ 42863 h 85725"/>
                    <a:gd name="connsiteX1" fmla="*/ 42863 w 456706"/>
                    <a:gd name="connsiteY1" fmla="*/ 0 h 85725"/>
                    <a:gd name="connsiteX2" fmla="*/ 413844 w 456706"/>
                    <a:gd name="connsiteY2" fmla="*/ 0 h 85725"/>
                    <a:gd name="connsiteX3" fmla="*/ 456707 w 456706"/>
                    <a:gd name="connsiteY3" fmla="*/ 42863 h 85725"/>
                    <a:gd name="connsiteX4" fmla="*/ 456706 w 456706"/>
                    <a:gd name="connsiteY4" fmla="*/ 42863 h 85725"/>
                    <a:gd name="connsiteX5" fmla="*/ 413843 w 456706"/>
                    <a:gd name="connsiteY5" fmla="*/ 85726 h 85725"/>
                    <a:gd name="connsiteX6" fmla="*/ 42863 w 456706"/>
                    <a:gd name="connsiteY6" fmla="*/ 85725 h 85725"/>
                    <a:gd name="connsiteX7" fmla="*/ 0 w 456706"/>
                    <a:gd name="connsiteY7" fmla="*/ 42862 h 85725"/>
                    <a:gd name="connsiteX8" fmla="*/ 0 w 456706"/>
                    <a:gd name="connsiteY8" fmla="*/ 42863 h 85725"/>
                    <a:gd name="connsiteX0" fmla="*/ 456706 w 548146"/>
                    <a:gd name="connsiteY0" fmla="*/ 42863 h 134303"/>
                    <a:gd name="connsiteX1" fmla="*/ 413843 w 548146"/>
                    <a:gd name="connsiteY1" fmla="*/ 85726 h 134303"/>
                    <a:gd name="connsiteX2" fmla="*/ 42863 w 548146"/>
                    <a:gd name="connsiteY2" fmla="*/ 85725 h 134303"/>
                    <a:gd name="connsiteX3" fmla="*/ 0 w 548146"/>
                    <a:gd name="connsiteY3" fmla="*/ 42862 h 134303"/>
                    <a:gd name="connsiteX4" fmla="*/ 0 w 548146"/>
                    <a:gd name="connsiteY4" fmla="*/ 42863 h 134303"/>
                    <a:gd name="connsiteX5" fmla="*/ 42863 w 548146"/>
                    <a:gd name="connsiteY5" fmla="*/ 0 h 134303"/>
                    <a:gd name="connsiteX6" fmla="*/ 413844 w 548146"/>
                    <a:gd name="connsiteY6" fmla="*/ 0 h 134303"/>
                    <a:gd name="connsiteX7" fmla="*/ 456707 w 548146"/>
                    <a:gd name="connsiteY7" fmla="*/ 42863 h 134303"/>
                    <a:gd name="connsiteX8" fmla="*/ 548146 w 548146"/>
                    <a:gd name="connsiteY8" fmla="*/ 134303 h 134303"/>
                    <a:gd name="connsiteX0" fmla="*/ 456706 w 456707"/>
                    <a:gd name="connsiteY0" fmla="*/ 42863 h 85726"/>
                    <a:gd name="connsiteX1" fmla="*/ 413843 w 456707"/>
                    <a:gd name="connsiteY1" fmla="*/ 85726 h 85726"/>
                    <a:gd name="connsiteX2" fmla="*/ 42863 w 456707"/>
                    <a:gd name="connsiteY2" fmla="*/ 85725 h 85726"/>
                    <a:gd name="connsiteX3" fmla="*/ 0 w 456707"/>
                    <a:gd name="connsiteY3" fmla="*/ 42862 h 85726"/>
                    <a:gd name="connsiteX4" fmla="*/ 0 w 456707"/>
                    <a:gd name="connsiteY4" fmla="*/ 42863 h 85726"/>
                    <a:gd name="connsiteX5" fmla="*/ 42863 w 456707"/>
                    <a:gd name="connsiteY5" fmla="*/ 0 h 85726"/>
                    <a:gd name="connsiteX6" fmla="*/ 413844 w 456707"/>
                    <a:gd name="connsiteY6" fmla="*/ 0 h 85726"/>
                    <a:gd name="connsiteX7" fmla="*/ 456707 w 456707"/>
                    <a:gd name="connsiteY7" fmla="*/ 42863 h 85726"/>
                    <a:gd name="connsiteX0" fmla="*/ 456706 w 456706"/>
                    <a:gd name="connsiteY0" fmla="*/ 42863 h 85726"/>
                    <a:gd name="connsiteX1" fmla="*/ 413843 w 456706"/>
                    <a:gd name="connsiteY1" fmla="*/ 85726 h 85726"/>
                    <a:gd name="connsiteX2" fmla="*/ 42863 w 456706"/>
                    <a:gd name="connsiteY2" fmla="*/ 85725 h 85726"/>
                    <a:gd name="connsiteX3" fmla="*/ 0 w 456706"/>
                    <a:gd name="connsiteY3" fmla="*/ 42862 h 85726"/>
                    <a:gd name="connsiteX4" fmla="*/ 0 w 456706"/>
                    <a:gd name="connsiteY4" fmla="*/ 42863 h 85726"/>
                    <a:gd name="connsiteX5" fmla="*/ 42863 w 456706"/>
                    <a:gd name="connsiteY5" fmla="*/ 0 h 85726"/>
                    <a:gd name="connsiteX6" fmla="*/ 413844 w 456706"/>
                    <a:gd name="connsiteY6" fmla="*/ 0 h 85726"/>
                    <a:gd name="connsiteX0" fmla="*/ 413843 w 413844"/>
                    <a:gd name="connsiteY0" fmla="*/ 85726 h 85726"/>
                    <a:gd name="connsiteX1" fmla="*/ 42863 w 413844"/>
                    <a:gd name="connsiteY1" fmla="*/ 85725 h 85726"/>
                    <a:gd name="connsiteX2" fmla="*/ 0 w 413844"/>
                    <a:gd name="connsiteY2" fmla="*/ 42862 h 85726"/>
                    <a:gd name="connsiteX3" fmla="*/ 0 w 413844"/>
                    <a:gd name="connsiteY3" fmla="*/ 42863 h 85726"/>
                    <a:gd name="connsiteX4" fmla="*/ 42863 w 413844"/>
                    <a:gd name="connsiteY4" fmla="*/ 0 h 85726"/>
                    <a:gd name="connsiteX5" fmla="*/ 413844 w 413844"/>
                    <a:gd name="connsiteY5" fmla="*/ 0 h 857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13844" h="85726">
                      <a:moveTo>
                        <a:pt x="413843" y="85726"/>
                      </a:moveTo>
                      <a:lnTo>
                        <a:pt x="42863" y="85725"/>
                      </a:lnTo>
                      <a:cubicBezTo>
                        <a:pt x="19190" y="85725"/>
                        <a:pt x="0" y="66535"/>
                        <a:pt x="0" y="42862"/>
                      </a:cubicBezTo>
                      <a:lnTo>
                        <a:pt x="0" y="42863"/>
                      </a:lnTo>
                      <a:cubicBezTo>
                        <a:pt x="0" y="19190"/>
                        <a:pt x="19190" y="0"/>
                        <a:pt x="42863" y="0"/>
                      </a:cubicBezTo>
                      <a:lnTo>
                        <a:pt x="413844" y="0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" name="四角形: 角を丸くする 148">
                  <a:extLst>
                    <a:ext uri="{FF2B5EF4-FFF2-40B4-BE49-F238E27FC236}">
                      <a16:creationId xmlns:a16="http://schemas.microsoft.com/office/drawing/2014/main" id="{FEC46A1A-C546-4278-AFB0-F17946D95C6C}"/>
                    </a:ext>
                  </a:extLst>
                </p:cNvPr>
                <p:cNvSpPr/>
                <p:nvPr/>
              </p:nvSpPr>
              <p:spPr>
                <a:xfrm rot="2700000">
                  <a:off x="4723049" y="5049241"/>
                  <a:ext cx="458866" cy="110760"/>
                </a:xfrm>
                <a:custGeom>
                  <a:avLst/>
                  <a:gdLst>
                    <a:gd name="connsiteX0" fmla="*/ 0 w 511687"/>
                    <a:gd name="connsiteY0" fmla="*/ 55380 h 110759"/>
                    <a:gd name="connsiteX1" fmla="*/ 55380 w 511687"/>
                    <a:gd name="connsiteY1" fmla="*/ 0 h 110759"/>
                    <a:gd name="connsiteX2" fmla="*/ 456308 w 511687"/>
                    <a:gd name="connsiteY2" fmla="*/ 0 h 110759"/>
                    <a:gd name="connsiteX3" fmla="*/ 511688 w 511687"/>
                    <a:gd name="connsiteY3" fmla="*/ 55380 h 110759"/>
                    <a:gd name="connsiteX4" fmla="*/ 511687 w 511687"/>
                    <a:gd name="connsiteY4" fmla="*/ 55380 h 110759"/>
                    <a:gd name="connsiteX5" fmla="*/ 456307 w 511687"/>
                    <a:gd name="connsiteY5" fmla="*/ 110760 h 110759"/>
                    <a:gd name="connsiteX6" fmla="*/ 55380 w 511687"/>
                    <a:gd name="connsiteY6" fmla="*/ 110759 h 110759"/>
                    <a:gd name="connsiteX7" fmla="*/ 0 w 511687"/>
                    <a:gd name="connsiteY7" fmla="*/ 55379 h 110759"/>
                    <a:gd name="connsiteX8" fmla="*/ 0 w 511687"/>
                    <a:gd name="connsiteY8" fmla="*/ 55380 h 110759"/>
                    <a:gd name="connsiteX0" fmla="*/ 511687 w 603127"/>
                    <a:gd name="connsiteY0" fmla="*/ 55380 h 146820"/>
                    <a:gd name="connsiteX1" fmla="*/ 456307 w 603127"/>
                    <a:gd name="connsiteY1" fmla="*/ 110760 h 146820"/>
                    <a:gd name="connsiteX2" fmla="*/ 55380 w 603127"/>
                    <a:gd name="connsiteY2" fmla="*/ 110759 h 146820"/>
                    <a:gd name="connsiteX3" fmla="*/ 0 w 603127"/>
                    <a:gd name="connsiteY3" fmla="*/ 55379 h 146820"/>
                    <a:gd name="connsiteX4" fmla="*/ 0 w 603127"/>
                    <a:gd name="connsiteY4" fmla="*/ 55380 h 146820"/>
                    <a:gd name="connsiteX5" fmla="*/ 55380 w 603127"/>
                    <a:gd name="connsiteY5" fmla="*/ 0 h 146820"/>
                    <a:gd name="connsiteX6" fmla="*/ 456308 w 603127"/>
                    <a:gd name="connsiteY6" fmla="*/ 0 h 146820"/>
                    <a:gd name="connsiteX7" fmla="*/ 511688 w 603127"/>
                    <a:gd name="connsiteY7" fmla="*/ 55380 h 146820"/>
                    <a:gd name="connsiteX8" fmla="*/ 603127 w 603127"/>
                    <a:gd name="connsiteY8" fmla="*/ 146820 h 146820"/>
                    <a:gd name="connsiteX0" fmla="*/ 511687 w 511688"/>
                    <a:gd name="connsiteY0" fmla="*/ 55380 h 110760"/>
                    <a:gd name="connsiteX1" fmla="*/ 456307 w 511688"/>
                    <a:gd name="connsiteY1" fmla="*/ 110760 h 110760"/>
                    <a:gd name="connsiteX2" fmla="*/ 55380 w 511688"/>
                    <a:gd name="connsiteY2" fmla="*/ 110759 h 110760"/>
                    <a:gd name="connsiteX3" fmla="*/ 0 w 511688"/>
                    <a:gd name="connsiteY3" fmla="*/ 55379 h 110760"/>
                    <a:gd name="connsiteX4" fmla="*/ 0 w 511688"/>
                    <a:gd name="connsiteY4" fmla="*/ 55380 h 110760"/>
                    <a:gd name="connsiteX5" fmla="*/ 55380 w 511688"/>
                    <a:gd name="connsiteY5" fmla="*/ 0 h 110760"/>
                    <a:gd name="connsiteX6" fmla="*/ 456308 w 511688"/>
                    <a:gd name="connsiteY6" fmla="*/ 0 h 110760"/>
                    <a:gd name="connsiteX7" fmla="*/ 511688 w 511688"/>
                    <a:gd name="connsiteY7" fmla="*/ 55380 h 110760"/>
                    <a:gd name="connsiteX0" fmla="*/ 511687 w 511687"/>
                    <a:gd name="connsiteY0" fmla="*/ 55380 h 110760"/>
                    <a:gd name="connsiteX1" fmla="*/ 456307 w 511687"/>
                    <a:gd name="connsiteY1" fmla="*/ 110760 h 110760"/>
                    <a:gd name="connsiteX2" fmla="*/ 55380 w 511687"/>
                    <a:gd name="connsiteY2" fmla="*/ 110759 h 110760"/>
                    <a:gd name="connsiteX3" fmla="*/ 0 w 511687"/>
                    <a:gd name="connsiteY3" fmla="*/ 55379 h 110760"/>
                    <a:gd name="connsiteX4" fmla="*/ 0 w 511687"/>
                    <a:gd name="connsiteY4" fmla="*/ 55380 h 110760"/>
                    <a:gd name="connsiteX5" fmla="*/ 55380 w 511687"/>
                    <a:gd name="connsiteY5" fmla="*/ 0 h 110760"/>
                    <a:gd name="connsiteX6" fmla="*/ 456308 w 511687"/>
                    <a:gd name="connsiteY6" fmla="*/ 0 h 110760"/>
                    <a:gd name="connsiteX0" fmla="*/ 456307 w 456308"/>
                    <a:gd name="connsiteY0" fmla="*/ 110760 h 110760"/>
                    <a:gd name="connsiteX1" fmla="*/ 55380 w 456308"/>
                    <a:gd name="connsiteY1" fmla="*/ 110759 h 110760"/>
                    <a:gd name="connsiteX2" fmla="*/ 0 w 456308"/>
                    <a:gd name="connsiteY2" fmla="*/ 55379 h 110760"/>
                    <a:gd name="connsiteX3" fmla="*/ 0 w 456308"/>
                    <a:gd name="connsiteY3" fmla="*/ 55380 h 110760"/>
                    <a:gd name="connsiteX4" fmla="*/ 55380 w 456308"/>
                    <a:gd name="connsiteY4" fmla="*/ 0 h 110760"/>
                    <a:gd name="connsiteX5" fmla="*/ 456308 w 456308"/>
                    <a:gd name="connsiteY5" fmla="*/ 0 h 1107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56308" h="110760">
                      <a:moveTo>
                        <a:pt x="456307" y="110760"/>
                      </a:moveTo>
                      <a:lnTo>
                        <a:pt x="55380" y="110759"/>
                      </a:lnTo>
                      <a:cubicBezTo>
                        <a:pt x="24794" y="110759"/>
                        <a:pt x="0" y="85965"/>
                        <a:pt x="0" y="55379"/>
                      </a:cubicBezTo>
                      <a:lnTo>
                        <a:pt x="0" y="55380"/>
                      </a:lnTo>
                      <a:cubicBezTo>
                        <a:pt x="0" y="24794"/>
                        <a:pt x="24794" y="0"/>
                        <a:pt x="55380" y="0"/>
                      </a:cubicBezTo>
                      <a:lnTo>
                        <a:pt x="456308" y="0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" name="四角形: 角を丸くする 149">
                  <a:extLst>
                    <a:ext uri="{FF2B5EF4-FFF2-40B4-BE49-F238E27FC236}">
                      <a16:creationId xmlns:a16="http://schemas.microsoft.com/office/drawing/2014/main" id="{356224B4-79FF-4A4F-9308-F8331FBBBA3D}"/>
                    </a:ext>
                  </a:extLst>
                </p:cNvPr>
                <p:cNvSpPr/>
                <p:nvPr/>
              </p:nvSpPr>
              <p:spPr>
                <a:xfrm rot="2700000">
                  <a:off x="4720111" y="5135433"/>
                  <a:ext cx="394135" cy="104024"/>
                </a:xfrm>
                <a:custGeom>
                  <a:avLst/>
                  <a:gdLst>
                    <a:gd name="connsiteX0" fmla="*/ 0 w 451259"/>
                    <a:gd name="connsiteY0" fmla="*/ 52012 h 104023"/>
                    <a:gd name="connsiteX1" fmla="*/ 52012 w 451259"/>
                    <a:gd name="connsiteY1" fmla="*/ 0 h 104023"/>
                    <a:gd name="connsiteX2" fmla="*/ 399248 w 451259"/>
                    <a:gd name="connsiteY2" fmla="*/ 0 h 104023"/>
                    <a:gd name="connsiteX3" fmla="*/ 451260 w 451259"/>
                    <a:gd name="connsiteY3" fmla="*/ 52012 h 104023"/>
                    <a:gd name="connsiteX4" fmla="*/ 451259 w 451259"/>
                    <a:gd name="connsiteY4" fmla="*/ 52012 h 104023"/>
                    <a:gd name="connsiteX5" fmla="*/ 399247 w 451259"/>
                    <a:gd name="connsiteY5" fmla="*/ 104024 h 104023"/>
                    <a:gd name="connsiteX6" fmla="*/ 52012 w 451259"/>
                    <a:gd name="connsiteY6" fmla="*/ 104023 h 104023"/>
                    <a:gd name="connsiteX7" fmla="*/ 0 w 451259"/>
                    <a:gd name="connsiteY7" fmla="*/ 52011 h 104023"/>
                    <a:gd name="connsiteX8" fmla="*/ 0 w 451259"/>
                    <a:gd name="connsiteY8" fmla="*/ 52012 h 104023"/>
                    <a:gd name="connsiteX0" fmla="*/ 451259 w 542699"/>
                    <a:gd name="connsiteY0" fmla="*/ 52012 h 143452"/>
                    <a:gd name="connsiteX1" fmla="*/ 399247 w 542699"/>
                    <a:gd name="connsiteY1" fmla="*/ 104024 h 143452"/>
                    <a:gd name="connsiteX2" fmla="*/ 52012 w 542699"/>
                    <a:gd name="connsiteY2" fmla="*/ 104023 h 143452"/>
                    <a:gd name="connsiteX3" fmla="*/ 0 w 542699"/>
                    <a:gd name="connsiteY3" fmla="*/ 52011 h 143452"/>
                    <a:gd name="connsiteX4" fmla="*/ 0 w 542699"/>
                    <a:gd name="connsiteY4" fmla="*/ 52012 h 143452"/>
                    <a:gd name="connsiteX5" fmla="*/ 52012 w 542699"/>
                    <a:gd name="connsiteY5" fmla="*/ 0 h 143452"/>
                    <a:gd name="connsiteX6" fmla="*/ 399248 w 542699"/>
                    <a:gd name="connsiteY6" fmla="*/ 0 h 143452"/>
                    <a:gd name="connsiteX7" fmla="*/ 451260 w 542699"/>
                    <a:gd name="connsiteY7" fmla="*/ 52012 h 143452"/>
                    <a:gd name="connsiteX8" fmla="*/ 542699 w 542699"/>
                    <a:gd name="connsiteY8" fmla="*/ 143452 h 143452"/>
                    <a:gd name="connsiteX0" fmla="*/ 451259 w 451260"/>
                    <a:gd name="connsiteY0" fmla="*/ 52012 h 104024"/>
                    <a:gd name="connsiteX1" fmla="*/ 399247 w 451260"/>
                    <a:gd name="connsiteY1" fmla="*/ 104024 h 104024"/>
                    <a:gd name="connsiteX2" fmla="*/ 52012 w 451260"/>
                    <a:gd name="connsiteY2" fmla="*/ 104023 h 104024"/>
                    <a:gd name="connsiteX3" fmla="*/ 0 w 451260"/>
                    <a:gd name="connsiteY3" fmla="*/ 52011 h 104024"/>
                    <a:gd name="connsiteX4" fmla="*/ 0 w 451260"/>
                    <a:gd name="connsiteY4" fmla="*/ 52012 h 104024"/>
                    <a:gd name="connsiteX5" fmla="*/ 52012 w 451260"/>
                    <a:gd name="connsiteY5" fmla="*/ 0 h 104024"/>
                    <a:gd name="connsiteX6" fmla="*/ 399248 w 451260"/>
                    <a:gd name="connsiteY6" fmla="*/ 0 h 104024"/>
                    <a:gd name="connsiteX7" fmla="*/ 451260 w 451260"/>
                    <a:gd name="connsiteY7" fmla="*/ 52012 h 104024"/>
                    <a:gd name="connsiteX0" fmla="*/ 451259 w 451259"/>
                    <a:gd name="connsiteY0" fmla="*/ 52012 h 104024"/>
                    <a:gd name="connsiteX1" fmla="*/ 399247 w 451259"/>
                    <a:gd name="connsiteY1" fmla="*/ 104024 h 104024"/>
                    <a:gd name="connsiteX2" fmla="*/ 52012 w 451259"/>
                    <a:gd name="connsiteY2" fmla="*/ 104023 h 104024"/>
                    <a:gd name="connsiteX3" fmla="*/ 0 w 451259"/>
                    <a:gd name="connsiteY3" fmla="*/ 52011 h 104024"/>
                    <a:gd name="connsiteX4" fmla="*/ 0 w 451259"/>
                    <a:gd name="connsiteY4" fmla="*/ 52012 h 104024"/>
                    <a:gd name="connsiteX5" fmla="*/ 52012 w 451259"/>
                    <a:gd name="connsiteY5" fmla="*/ 0 h 104024"/>
                    <a:gd name="connsiteX6" fmla="*/ 399248 w 451259"/>
                    <a:gd name="connsiteY6" fmla="*/ 0 h 104024"/>
                    <a:gd name="connsiteX0" fmla="*/ 399247 w 399248"/>
                    <a:gd name="connsiteY0" fmla="*/ 104024 h 104024"/>
                    <a:gd name="connsiteX1" fmla="*/ 52012 w 399248"/>
                    <a:gd name="connsiteY1" fmla="*/ 104023 h 104024"/>
                    <a:gd name="connsiteX2" fmla="*/ 0 w 399248"/>
                    <a:gd name="connsiteY2" fmla="*/ 52011 h 104024"/>
                    <a:gd name="connsiteX3" fmla="*/ 0 w 399248"/>
                    <a:gd name="connsiteY3" fmla="*/ 52012 h 104024"/>
                    <a:gd name="connsiteX4" fmla="*/ 52012 w 399248"/>
                    <a:gd name="connsiteY4" fmla="*/ 0 h 104024"/>
                    <a:gd name="connsiteX5" fmla="*/ 399248 w 399248"/>
                    <a:gd name="connsiteY5" fmla="*/ 0 h 1040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99248" h="104024">
                      <a:moveTo>
                        <a:pt x="399247" y="104024"/>
                      </a:moveTo>
                      <a:lnTo>
                        <a:pt x="52012" y="104023"/>
                      </a:lnTo>
                      <a:cubicBezTo>
                        <a:pt x="23287" y="104023"/>
                        <a:pt x="0" y="80736"/>
                        <a:pt x="0" y="52011"/>
                      </a:cubicBezTo>
                      <a:lnTo>
                        <a:pt x="0" y="52012"/>
                      </a:lnTo>
                      <a:cubicBezTo>
                        <a:pt x="0" y="23287"/>
                        <a:pt x="23287" y="0"/>
                        <a:pt x="52012" y="0"/>
                      </a:cubicBezTo>
                      <a:lnTo>
                        <a:pt x="399248" y="0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" name="四角形: 角を丸くする 150">
                  <a:extLst>
                    <a:ext uri="{FF2B5EF4-FFF2-40B4-BE49-F238E27FC236}">
                      <a16:creationId xmlns:a16="http://schemas.microsoft.com/office/drawing/2014/main" id="{9B58D88D-4C15-4840-B118-67D279D580C7}"/>
                    </a:ext>
                  </a:extLst>
                </p:cNvPr>
                <p:cNvSpPr/>
                <p:nvPr/>
              </p:nvSpPr>
              <p:spPr>
                <a:xfrm rot="2431359">
                  <a:off x="4768782" y="5253475"/>
                  <a:ext cx="317373" cy="90726"/>
                </a:xfrm>
                <a:custGeom>
                  <a:avLst/>
                  <a:gdLst>
                    <a:gd name="connsiteX0" fmla="*/ 0 w 384530"/>
                    <a:gd name="connsiteY0" fmla="*/ 46631 h 93261"/>
                    <a:gd name="connsiteX1" fmla="*/ 46631 w 384530"/>
                    <a:gd name="connsiteY1" fmla="*/ 0 h 93261"/>
                    <a:gd name="connsiteX2" fmla="*/ 337900 w 384530"/>
                    <a:gd name="connsiteY2" fmla="*/ 0 h 93261"/>
                    <a:gd name="connsiteX3" fmla="*/ 384531 w 384530"/>
                    <a:gd name="connsiteY3" fmla="*/ 46631 h 93261"/>
                    <a:gd name="connsiteX4" fmla="*/ 384530 w 384530"/>
                    <a:gd name="connsiteY4" fmla="*/ 46631 h 93261"/>
                    <a:gd name="connsiteX5" fmla="*/ 337899 w 384530"/>
                    <a:gd name="connsiteY5" fmla="*/ 93262 h 93261"/>
                    <a:gd name="connsiteX6" fmla="*/ 46631 w 384530"/>
                    <a:gd name="connsiteY6" fmla="*/ 93261 h 93261"/>
                    <a:gd name="connsiteX7" fmla="*/ 0 w 384530"/>
                    <a:gd name="connsiteY7" fmla="*/ 46630 h 93261"/>
                    <a:gd name="connsiteX8" fmla="*/ 0 w 384530"/>
                    <a:gd name="connsiteY8" fmla="*/ 46631 h 93261"/>
                    <a:gd name="connsiteX0" fmla="*/ 384530 w 475970"/>
                    <a:gd name="connsiteY0" fmla="*/ 46631 h 138071"/>
                    <a:gd name="connsiteX1" fmla="*/ 337899 w 475970"/>
                    <a:gd name="connsiteY1" fmla="*/ 93262 h 138071"/>
                    <a:gd name="connsiteX2" fmla="*/ 46631 w 475970"/>
                    <a:gd name="connsiteY2" fmla="*/ 93261 h 138071"/>
                    <a:gd name="connsiteX3" fmla="*/ 0 w 475970"/>
                    <a:gd name="connsiteY3" fmla="*/ 46630 h 138071"/>
                    <a:gd name="connsiteX4" fmla="*/ 0 w 475970"/>
                    <a:gd name="connsiteY4" fmla="*/ 46631 h 138071"/>
                    <a:gd name="connsiteX5" fmla="*/ 46631 w 475970"/>
                    <a:gd name="connsiteY5" fmla="*/ 0 h 138071"/>
                    <a:gd name="connsiteX6" fmla="*/ 337900 w 475970"/>
                    <a:gd name="connsiteY6" fmla="*/ 0 h 138071"/>
                    <a:gd name="connsiteX7" fmla="*/ 384531 w 475970"/>
                    <a:gd name="connsiteY7" fmla="*/ 46631 h 138071"/>
                    <a:gd name="connsiteX8" fmla="*/ 475970 w 475970"/>
                    <a:gd name="connsiteY8" fmla="*/ 138071 h 138071"/>
                    <a:gd name="connsiteX0" fmla="*/ 384530 w 482422"/>
                    <a:gd name="connsiteY0" fmla="*/ 46631 h 141952"/>
                    <a:gd name="connsiteX1" fmla="*/ 337899 w 482422"/>
                    <a:gd name="connsiteY1" fmla="*/ 93262 h 141952"/>
                    <a:gd name="connsiteX2" fmla="*/ 46631 w 482422"/>
                    <a:gd name="connsiteY2" fmla="*/ 93261 h 141952"/>
                    <a:gd name="connsiteX3" fmla="*/ 0 w 482422"/>
                    <a:gd name="connsiteY3" fmla="*/ 46630 h 141952"/>
                    <a:gd name="connsiteX4" fmla="*/ 0 w 482422"/>
                    <a:gd name="connsiteY4" fmla="*/ 46631 h 141952"/>
                    <a:gd name="connsiteX5" fmla="*/ 46631 w 482422"/>
                    <a:gd name="connsiteY5" fmla="*/ 0 h 141952"/>
                    <a:gd name="connsiteX6" fmla="*/ 337900 w 482422"/>
                    <a:gd name="connsiteY6" fmla="*/ 0 h 141952"/>
                    <a:gd name="connsiteX7" fmla="*/ 384531 w 482422"/>
                    <a:gd name="connsiteY7" fmla="*/ 46631 h 141952"/>
                    <a:gd name="connsiteX8" fmla="*/ 482422 w 482422"/>
                    <a:gd name="connsiteY8" fmla="*/ 141952 h 141952"/>
                    <a:gd name="connsiteX0" fmla="*/ 384530 w 384531"/>
                    <a:gd name="connsiteY0" fmla="*/ 46631 h 93262"/>
                    <a:gd name="connsiteX1" fmla="*/ 337899 w 384531"/>
                    <a:gd name="connsiteY1" fmla="*/ 93262 h 93262"/>
                    <a:gd name="connsiteX2" fmla="*/ 46631 w 384531"/>
                    <a:gd name="connsiteY2" fmla="*/ 93261 h 93262"/>
                    <a:gd name="connsiteX3" fmla="*/ 0 w 384531"/>
                    <a:gd name="connsiteY3" fmla="*/ 46630 h 93262"/>
                    <a:gd name="connsiteX4" fmla="*/ 0 w 384531"/>
                    <a:gd name="connsiteY4" fmla="*/ 46631 h 93262"/>
                    <a:gd name="connsiteX5" fmla="*/ 46631 w 384531"/>
                    <a:gd name="connsiteY5" fmla="*/ 0 h 93262"/>
                    <a:gd name="connsiteX6" fmla="*/ 337900 w 384531"/>
                    <a:gd name="connsiteY6" fmla="*/ 0 h 93262"/>
                    <a:gd name="connsiteX7" fmla="*/ 384531 w 384531"/>
                    <a:gd name="connsiteY7" fmla="*/ 46631 h 93262"/>
                    <a:gd name="connsiteX0" fmla="*/ 384530 w 384530"/>
                    <a:gd name="connsiteY0" fmla="*/ 46631 h 93262"/>
                    <a:gd name="connsiteX1" fmla="*/ 337899 w 384530"/>
                    <a:gd name="connsiteY1" fmla="*/ 93262 h 93262"/>
                    <a:gd name="connsiteX2" fmla="*/ 46631 w 384530"/>
                    <a:gd name="connsiteY2" fmla="*/ 93261 h 93262"/>
                    <a:gd name="connsiteX3" fmla="*/ 0 w 384530"/>
                    <a:gd name="connsiteY3" fmla="*/ 46630 h 93262"/>
                    <a:gd name="connsiteX4" fmla="*/ 0 w 384530"/>
                    <a:gd name="connsiteY4" fmla="*/ 46631 h 93262"/>
                    <a:gd name="connsiteX5" fmla="*/ 46631 w 384530"/>
                    <a:gd name="connsiteY5" fmla="*/ 0 h 93262"/>
                    <a:gd name="connsiteX6" fmla="*/ 337900 w 384530"/>
                    <a:gd name="connsiteY6" fmla="*/ 0 h 93262"/>
                    <a:gd name="connsiteX0" fmla="*/ 337899 w 337900"/>
                    <a:gd name="connsiteY0" fmla="*/ 93262 h 93262"/>
                    <a:gd name="connsiteX1" fmla="*/ 46631 w 337900"/>
                    <a:gd name="connsiteY1" fmla="*/ 93261 h 93262"/>
                    <a:gd name="connsiteX2" fmla="*/ 0 w 337900"/>
                    <a:gd name="connsiteY2" fmla="*/ 46630 h 93262"/>
                    <a:gd name="connsiteX3" fmla="*/ 0 w 337900"/>
                    <a:gd name="connsiteY3" fmla="*/ 46631 h 93262"/>
                    <a:gd name="connsiteX4" fmla="*/ 46631 w 337900"/>
                    <a:gd name="connsiteY4" fmla="*/ 0 h 93262"/>
                    <a:gd name="connsiteX5" fmla="*/ 337900 w 337900"/>
                    <a:gd name="connsiteY5" fmla="*/ 0 h 932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37900" h="93262">
                      <a:moveTo>
                        <a:pt x="337899" y="93262"/>
                      </a:moveTo>
                      <a:lnTo>
                        <a:pt x="46631" y="93261"/>
                      </a:lnTo>
                      <a:cubicBezTo>
                        <a:pt x="20877" y="93261"/>
                        <a:pt x="0" y="72384"/>
                        <a:pt x="0" y="46630"/>
                      </a:cubicBezTo>
                      <a:lnTo>
                        <a:pt x="0" y="46631"/>
                      </a:lnTo>
                      <a:cubicBezTo>
                        <a:pt x="0" y="20877"/>
                        <a:pt x="20877" y="0"/>
                        <a:pt x="46631" y="0"/>
                      </a:cubicBezTo>
                      <a:lnTo>
                        <a:pt x="337900" y="0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" name="楕円 17">
                  <a:extLst>
                    <a:ext uri="{FF2B5EF4-FFF2-40B4-BE49-F238E27FC236}">
                      <a16:creationId xmlns:a16="http://schemas.microsoft.com/office/drawing/2014/main" id="{D362C833-34A9-4C7A-BF52-FE1C80493B07}"/>
                    </a:ext>
                  </a:extLst>
                </p:cNvPr>
                <p:cNvSpPr/>
                <p:nvPr/>
              </p:nvSpPr>
              <p:spPr>
                <a:xfrm rot="18900000">
                  <a:off x="5025038" y="5206058"/>
                  <a:ext cx="280430" cy="224421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" name="四角形: 角を丸くする 97">
                  <a:extLst>
                    <a:ext uri="{FF2B5EF4-FFF2-40B4-BE49-F238E27FC236}">
                      <a16:creationId xmlns:a16="http://schemas.microsoft.com/office/drawing/2014/main" id="{0B9CE462-FC94-41AB-BC52-814CD5979C53}"/>
                    </a:ext>
                  </a:extLst>
                </p:cNvPr>
                <p:cNvSpPr/>
                <p:nvPr/>
              </p:nvSpPr>
              <p:spPr>
                <a:xfrm>
                  <a:off x="5265688" y="5000894"/>
                  <a:ext cx="160011" cy="305121"/>
                </a:xfrm>
                <a:custGeom>
                  <a:avLst/>
                  <a:gdLst>
                    <a:gd name="connsiteX0" fmla="*/ 0 w 131525"/>
                    <a:gd name="connsiteY0" fmla="*/ 65763 h 328394"/>
                    <a:gd name="connsiteX1" fmla="*/ 65763 w 131525"/>
                    <a:gd name="connsiteY1" fmla="*/ 0 h 328394"/>
                    <a:gd name="connsiteX2" fmla="*/ 65763 w 131525"/>
                    <a:gd name="connsiteY2" fmla="*/ 0 h 328394"/>
                    <a:gd name="connsiteX3" fmla="*/ 131526 w 131525"/>
                    <a:gd name="connsiteY3" fmla="*/ 65763 h 328394"/>
                    <a:gd name="connsiteX4" fmla="*/ 131525 w 131525"/>
                    <a:gd name="connsiteY4" fmla="*/ 262632 h 328394"/>
                    <a:gd name="connsiteX5" fmla="*/ 65762 w 131525"/>
                    <a:gd name="connsiteY5" fmla="*/ 328395 h 328394"/>
                    <a:gd name="connsiteX6" fmla="*/ 65763 w 131525"/>
                    <a:gd name="connsiteY6" fmla="*/ 328394 h 328394"/>
                    <a:gd name="connsiteX7" fmla="*/ 0 w 131525"/>
                    <a:gd name="connsiteY7" fmla="*/ 262631 h 328394"/>
                    <a:gd name="connsiteX8" fmla="*/ 0 w 131525"/>
                    <a:gd name="connsiteY8" fmla="*/ 65763 h 328394"/>
                    <a:gd name="connsiteX0" fmla="*/ 65763 w 157203"/>
                    <a:gd name="connsiteY0" fmla="*/ 328394 h 419834"/>
                    <a:gd name="connsiteX1" fmla="*/ 0 w 157203"/>
                    <a:gd name="connsiteY1" fmla="*/ 262631 h 419834"/>
                    <a:gd name="connsiteX2" fmla="*/ 0 w 157203"/>
                    <a:gd name="connsiteY2" fmla="*/ 65763 h 419834"/>
                    <a:gd name="connsiteX3" fmla="*/ 65763 w 157203"/>
                    <a:gd name="connsiteY3" fmla="*/ 0 h 419834"/>
                    <a:gd name="connsiteX4" fmla="*/ 65763 w 157203"/>
                    <a:gd name="connsiteY4" fmla="*/ 0 h 419834"/>
                    <a:gd name="connsiteX5" fmla="*/ 131526 w 157203"/>
                    <a:gd name="connsiteY5" fmla="*/ 65763 h 419834"/>
                    <a:gd name="connsiteX6" fmla="*/ 131525 w 157203"/>
                    <a:gd name="connsiteY6" fmla="*/ 262632 h 419834"/>
                    <a:gd name="connsiteX7" fmla="*/ 65762 w 157203"/>
                    <a:gd name="connsiteY7" fmla="*/ 328395 h 419834"/>
                    <a:gd name="connsiteX8" fmla="*/ 157203 w 157203"/>
                    <a:gd name="connsiteY8" fmla="*/ 419834 h 419834"/>
                    <a:gd name="connsiteX0" fmla="*/ 65763 w 157203"/>
                    <a:gd name="connsiteY0" fmla="*/ 328394 h 419834"/>
                    <a:gd name="connsiteX1" fmla="*/ 0 w 157203"/>
                    <a:gd name="connsiteY1" fmla="*/ 262631 h 419834"/>
                    <a:gd name="connsiteX2" fmla="*/ 0 w 157203"/>
                    <a:gd name="connsiteY2" fmla="*/ 65763 h 419834"/>
                    <a:gd name="connsiteX3" fmla="*/ 65763 w 157203"/>
                    <a:gd name="connsiteY3" fmla="*/ 0 h 419834"/>
                    <a:gd name="connsiteX4" fmla="*/ 65763 w 157203"/>
                    <a:gd name="connsiteY4" fmla="*/ 0 h 419834"/>
                    <a:gd name="connsiteX5" fmla="*/ 131526 w 157203"/>
                    <a:gd name="connsiteY5" fmla="*/ 65763 h 419834"/>
                    <a:gd name="connsiteX6" fmla="*/ 131525 w 157203"/>
                    <a:gd name="connsiteY6" fmla="*/ 262632 h 419834"/>
                    <a:gd name="connsiteX7" fmla="*/ 157203 w 157203"/>
                    <a:gd name="connsiteY7" fmla="*/ 419834 h 419834"/>
                    <a:gd name="connsiteX0" fmla="*/ 65763 w 131526"/>
                    <a:gd name="connsiteY0" fmla="*/ 328394 h 328394"/>
                    <a:gd name="connsiteX1" fmla="*/ 0 w 131526"/>
                    <a:gd name="connsiteY1" fmla="*/ 262631 h 328394"/>
                    <a:gd name="connsiteX2" fmla="*/ 0 w 131526"/>
                    <a:gd name="connsiteY2" fmla="*/ 65763 h 328394"/>
                    <a:gd name="connsiteX3" fmla="*/ 65763 w 131526"/>
                    <a:gd name="connsiteY3" fmla="*/ 0 h 328394"/>
                    <a:gd name="connsiteX4" fmla="*/ 65763 w 131526"/>
                    <a:gd name="connsiteY4" fmla="*/ 0 h 328394"/>
                    <a:gd name="connsiteX5" fmla="*/ 131526 w 131526"/>
                    <a:gd name="connsiteY5" fmla="*/ 65763 h 328394"/>
                    <a:gd name="connsiteX6" fmla="*/ 131525 w 131526"/>
                    <a:gd name="connsiteY6" fmla="*/ 262632 h 328394"/>
                    <a:gd name="connsiteX0" fmla="*/ 0 w 131526"/>
                    <a:gd name="connsiteY0" fmla="*/ 262631 h 262632"/>
                    <a:gd name="connsiteX1" fmla="*/ 0 w 131526"/>
                    <a:gd name="connsiteY1" fmla="*/ 65763 h 262632"/>
                    <a:gd name="connsiteX2" fmla="*/ 65763 w 131526"/>
                    <a:gd name="connsiteY2" fmla="*/ 0 h 262632"/>
                    <a:gd name="connsiteX3" fmla="*/ 65763 w 131526"/>
                    <a:gd name="connsiteY3" fmla="*/ 0 h 262632"/>
                    <a:gd name="connsiteX4" fmla="*/ 131526 w 131526"/>
                    <a:gd name="connsiteY4" fmla="*/ 65763 h 262632"/>
                    <a:gd name="connsiteX5" fmla="*/ 131525 w 131526"/>
                    <a:gd name="connsiteY5" fmla="*/ 262632 h 262632"/>
                    <a:gd name="connsiteX0" fmla="*/ 0 w 137070"/>
                    <a:gd name="connsiteY0" fmla="*/ 262631 h 329307"/>
                    <a:gd name="connsiteX1" fmla="*/ 0 w 137070"/>
                    <a:gd name="connsiteY1" fmla="*/ 65763 h 329307"/>
                    <a:gd name="connsiteX2" fmla="*/ 65763 w 137070"/>
                    <a:gd name="connsiteY2" fmla="*/ 0 h 329307"/>
                    <a:gd name="connsiteX3" fmla="*/ 65763 w 137070"/>
                    <a:gd name="connsiteY3" fmla="*/ 0 h 329307"/>
                    <a:gd name="connsiteX4" fmla="*/ 131526 w 137070"/>
                    <a:gd name="connsiteY4" fmla="*/ 65763 h 329307"/>
                    <a:gd name="connsiteX5" fmla="*/ 136287 w 137070"/>
                    <a:gd name="connsiteY5" fmla="*/ 329307 h 329307"/>
                    <a:gd name="connsiteX0" fmla="*/ 0 w 136287"/>
                    <a:gd name="connsiteY0" fmla="*/ 262631 h 329307"/>
                    <a:gd name="connsiteX1" fmla="*/ 0 w 136287"/>
                    <a:gd name="connsiteY1" fmla="*/ 65763 h 329307"/>
                    <a:gd name="connsiteX2" fmla="*/ 65763 w 136287"/>
                    <a:gd name="connsiteY2" fmla="*/ 0 h 329307"/>
                    <a:gd name="connsiteX3" fmla="*/ 65763 w 136287"/>
                    <a:gd name="connsiteY3" fmla="*/ 0 h 329307"/>
                    <a:gd name="connsiteX4" fmla="*/ 131526 w 136287"/>
                    <a:gd name="connsiteY4" fmla="*/ 65763 h 329307"/>
                    <a:gd name="connsiteX5" fmla="*/ 136287 w 136287"/>
                    <a:gd name="connsiteY5" fmla="*/ 329307 h 329307"/>
                    <a:gd name="connsiteX0" fmla="*/ 0 w 137835"/>
                    <a:gd name="connsiteY0" fmla="*/ 262631 h 324545"/>
                    <a:gd name="connsiteX1" fmla="*/ 0 w 137835"/>
                    <a:gd name="connsiteY1" fmla="*/ 65763 h 324545"/>
                    <a:gd name="connsiteX2" fmla="*/ 65763 w 137835"/>
                    <a:gd name="connsiteY2" fmla="*/ 0 h 324545"/>
                    <a:gd name="connsiteX3" fmla="*/ 65763 w 137835"/>
                    <a:gd name="connsiteY3" fmla="*/ 0 h 324545"/>
                    <a:gd name="connsiteX4" fmla="*/ 131526 w 137835"/>
                    <a:gd name="connsiteY4" fmla="*/ 65763 h 324545"/>
                    <a:gd name="connsiteX5" fmla="*/ 136287 w 137835"/>
                    <a:gd name="connsiteY5" fmla="*/ 324545 h 324545"/>
                    <a:gd name="connsiteX0" fmla="*/ 0 w 160100"/>
                    <a:gd name="connsiteY0" fmla="*/ 262631 h 341214"/>
                    <a:gd name="connsiteX1" fmla="*/ 0 w 160100"/>
                    <a:gd name="connsiteY1" fmla="*/ 65763 h 341214"/>
                    <a:gd name="connsiteX2" fmla="*/ 65763 w 160100"/>
                    <a:gd name="connsiteY2" fmla="*/ 0 h 341214"/>
                    <a:gd name="connsiteX3" fmla="*/ 65763 w 160100"/>
                    <a:gd name="connsiteY3" fmla="*/ 0 h 341214"/>
                    <a:gd name="connsiteX4" fmla="*/ 131526 w 160100"/>
                    <a:gd name="connsiteY4" fmla="*/ 65763 h 341214"/>
                    <a:gd name="connsiteX5" fmla="*/ 160100 w 160100"/>
                    <a:gd name="connsiteY5" fmla="*/ 341214 h 341214"/>
                    <a:gd name="connsiteX0" fmla="*/ 0 w 160100"/>
                    <a:gd name="connsiteY0" fmla="*/ 262631 h 341214"/>
                    <a:gd name="connsiteX1" fmla="*/ 0 w 160100"/>
                    <a:gd name="connsiteY1" fmla="*/ 65763 h 341214"/>
                    <a:gd name="connsiteX2" fmla="*/ 65763 w 160100"/>
                    <a:gd name="connsiteY2" fmla="*/ 0 h 341214"/>
                    <a:gd name="connsiteX3" fmla="*/ 65763 w 160100"/>
                    <a:gd name="connsiteY3" fmla="*/ 0 h 341214"/>
                    <a:gd name="connsiteX4" fmla="*/ 131526 w 160100"/>
                    <a:gd name="connsiteY4" fmla="*/ 65763 h 341214"/>
                    <a:gd name="connsiteX5" fmla="*/ 160100 w 160100"/>
                    <a:gd name="connsiteY5" fmla="*/ 341214 h 341214"/>
                    <a:gd name="connsiteX0" fmla="*/ 0 w 160100"/>
                    <a:gd name="connsiteY0" fmla="*/ 262631 h 331689"/>
                    <a:gd name="connsiteX1" fmla="*/ 0 w 160100"/>
                    <a:gd name="connsiteY1" fmla="*/ 65763 h 331689"/>
                    <a:gd name="connsiteX2" fmla="*/ 65763 w 160100"/>
                    <a:gd name="connsiteY2" fmla="*/ 0 h 331689"/>
                    <a:gd name="connsiteX3" fmla="*/ 65763 w 160100"/>
                    <a:gd name="connsiteY3" fmla="*/ 0 h 331689"/>
                    <a:gd name="connsiteX4" fmla="*/ 131526 w 160100"/>
                    <a:gd name="connsiteY4" fmla="*/ 65763 h 331689"/>
                    <a:gd name="connsiteX5" fmla="*/ 160100 w 160100"/>
                    <a:gd name="connsiteY5" fmla="*/ 331689 h 331689"/>
                    <a:gd name="connsiteX0" fmla="*/ 0 w 157718"/>
                    <a:gd name="connsiteY0" fmla="*/ 262631 h 336452"/>
                    <a:gd name="connsiteX1" fmla="*/ 0 w 157718"/>
                    <a:gd name="connsiteY1" fmla="*/ 65763 h 336452"/>
                    <a:gd name="connsiteX2" fmla="*/ 65763 w 157718"/>
                    <a:gd name="connsiteY2" fmla="*/ 0 h 336452"/>
                    <a:gd name="connsiteX3" fmla="*/ 65763 w 157718"/>
                    <a:gd name="connsiteY3" fmla="*/ 0 h 336452"/>
                    <a:gd name="connsiteX4" fmla="*/ 131526 w 157718"/>
                    <a:gd name="connsiteY4" fmla="*/ 65763 h 336452"/>
                    <a:gd name="connsiteX5" fmla="*/ 157718 w 157718"/>
                    <a:gd name="connsiteY5" fmla="*/ 336452 h 336452"/>
                    <a:gd name="connsiteX0" fmla="*/ 0 w 157718"/>
                    <a:gd name="connsiteY0" fmla="*/ 262631 h 336452"/>
                    <a:gd name="connsiteX1" fmla="*/ 0 w 157718"/>
                    <a:gd name="connsiteY1" fmla="*/ 65763 h 336452"/>
                    <a:gd name="connsiteX2" fmla="*/ 65763 w 157718"/>
                    <a:gd name="connsiteY2" fmla="*/ 0 h 336452"/>
                    <a:gd name="connsiteX3" fmla="*/ 65763 w 157718"/>
                    <a:gd name="connsiteY3" fmla="*/ 0 h 336452"/>
                    <a:gd name="connsiteX4" fmla="*/ 131526 w 157718"/>
                    <a:gd name="connsiteY4" fmla="*/ 65763 h 336452"/>
                    <a:gd name="connsiteX5" fmla="*/ 148899 w 157718"/>
                    <a:gd name="connsiteY5" fmla="*/ 269456 h 336452"/>
                    <a:gd name="connsiteX6" fmla="*/ 157718 w 157718"/>
                    <a:gd name="connsiteY6" fmla="*/ 336452 h 336452"/>
                    <a:gd name="connsiteX0" fmla="*/ 0 w 157718"/>
                    <a:gd name="connsiteY0" fmla="*/ 262631 h 336452"/>
                    <a:gd name="connsiteX1" fmla="*/ 0 w 157718"/>
                    <a:gd name="connsiteY1" fmla="*/ 65763 h 336452"/>
                    <a:gd name="connsiteX2" fmla="*/ 65763 w 157718"/>
                    <a:gd name="connsiteY2" fmla="*/ 0 h 336452"/>
                    <a:gd name="connsiteX3" fmla="*/ 65763 w 157718"/>
                    <a:gd name="connsiteY3" fmla="*/ 0 h 336452"/>
                    <a:gd name="connsiteX4" fmla="*/ 131526 w 157718"/>
                    <a:gd name="connsiteY4" fmla="*/ 65763 h 336452"/>
                    <a:gd name="connsiteX5" fmla="*/ 157718 w 157718"/>
                    <a:gd name="connsiteY5" fmla="*/ 336452 h 336452"/>
                    <a:gd name="connsiteX0" fmla="*/ 0 w 157718"/>
                    <a:gd name="connsiteY0" fmla="*/ 262631 h 336452"/>
                    <a:gd name="connsiteX1" fmla="*/ 0 w 157718"/>
                    <a:gd name="connsiteY1" fmla="*/ 65763 h 336452"/>
                    <a:gd name="connsiteX2" fmla="*/ 65763 w 157718"/>
                    <a:gd name="connsiteY2" fmla="*/ 0 h 336452"/>
                    <a:gd name="connsiteX3" fmla="*/ 65763 w 157718"/>
                    <a:gd name="connsiteY3" fmla="*/ 0 h 336452"/>
                    <a:gd name="connsiteX4" fmla="*/ 131526 w 157718"/>
                    <a:gd name="connsiteY4" fmla="*/ 65763 h 336452"/>
                    <a:gd name="connsiteX5" fmla="*/ 157718 w 157718"/>
                    <a:gd name="connsiteY5" fmla="*/ 336452 h 336452"/>
                    <a:gd name="connsiteX0" fmla="*/ 0 w 162556"/>
                    <a:gd name="connsiteY0" fmla="*/ 233748 h 336452"/>
                    <a:gd name="connsiteX1" fmla="*/ 4838 w 162556"/>
                    <a:gd name="connsiteY1" fmla="*/ 65763 h 336452"/>
                    <a:gd name="connsiteX2" fmla="*/ 70601 w 162556"/>
                    <a:gd name="connsiteY2" fmla="*/ 0 h 336452"/>
                    <a:gd name="connsiteX3" fmla="*/ 70601 w 162556"/>
                    <a:gd name="connsiteY3" fmla="*/ 0 h 336452"/>
                    <a:gd name="connsiteX4" fmla="*/ 136364 w 162556"/>
                    <a:gd name="connsiteY4" fmla="*/ 65763 h 336452"/>
                    <a:gd name="connsiteX5" fmla="*/ 162556 w 162556"/>
                    <a:gd name="connsiteY5" fmla="*/ 336452 h 3364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62556" h="336452">
                      <a:moveTo>
                        <a:pt x="0" y="233748"/>
                      </a:moveTo>
                      <a:lnTo>
                        <a:pt x="4838" y="65763"/>
                      </a:lnTo>
                      <a:cubicBezTo>
                        <a:pt x="4838" y="29443"/>
                        <a:pt x="34281" y="0"/>
                        <a:pt x="70601" y="0"/>
                      </a:cubicBezTo>
                      <a:lnTo>
                        <a:pt x="70601" y="0"/>
                      </a:lnTo>
                      <a:cubicBezTo>
                        <a:pt x="106921" y="0"/>
                        <a:pt x="121038" y="9688"/>
                        <a:pt x="136364" y="65763"/>
                      </a:cubicBezTo>
                      <a:lnTo>
                        <a:pt x="162556" y="336452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7BCDB8C7-56DB-40F0-B775-2EBAD0023A02}"/>
                  </a:ext>
                </a:extLst>
              </p:cNvPr>
              <p:cNvSpPr/>
              <p:nvPr/>
            </p:nvSpPr>
            <p:spPr>
              <a:xfrm rot="5615733">
                <a:off x="1027333" y="2571898"/>
                <a:ext cx="45719" cy="155688"/>
              </a:xfrm>
              <a:custGeom>
                <a:avLst/>
                <a:gdLst>
                  <a:gd name="connsiteX0" fmla="*/ 0 w 50274"/>
                  <a:gd name="connsiteY0" fmla="*/ 127614 h 255228"/>
                  <a:gd name="connsiteX1" fmla="*/ 47889 w 50274"/>
                  <a:gd name="connsiteY1" fmla="*/ 845 h 255228"/>
                  <a:gd name="connsiteX2" fmla="*/ 50274 w 50274"/>
                  <a:gd name="connsiteY2" fmla="*/ 0 h 255228"/>
                  <a:gd name="connsiteX3" fmla="*/ 49160 w 50274"/>
                  <a:gd name="connsiteY3" fmla="*/ 1706 h 255228"/>
                  <a:gd name="connsiteX4" fmla="*/ 26195 w 50274"/>
                  <a:gd name="connsiteY4" fmla="*/ 127615 h 255228"/>
                  <a:gd name="connsiteX5" fmla="*/ 49160 w 50274"/>
                  <a:gd name="connsiteY5" fmla="*/ 253524 h 255228"/>
                  <a:gd name="connsiteX6" fmla="*/ 50273 w 50274"/>
                  <a:gd name="connsiteY6" fmla="*/ 255228 h 255228"/>
                  <a:gd name="connsiteX7" fmla="*/ 47889 w 50274"/>
                  <a:gd name="connsiteY7" fmla="*/ 254383 h 255228"/>
                  <a:gd name="connsiteX8" fmla="*/ 0 w 50274"/>
                  <a:gd name="connsiteY8" fmla="*/ 127614 h 255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0274" h="255228">
                    <a:moveTo>
                      <a:pt x="0" y="127614"/>
                    </a:moveTo>
                    <a:cubicBezTo>
                      <a:pt x="0" y="70626"/>
                      <a:pt x="19747" y="21731"/>
                      <a:pt x="47889" y="845"/>
                    </a:cubicBezTo>
                    <a:lnTo>
                      <a:pt x="50274" y="0"/>
                    </a:lnTo>
                    <a:lnTo>
                      <a:pt x="49160" y="1706"/>
                    </a:lnTo>
                    <a:cubicBezTo>
                      <a:pt x="34971" y="33929"/>
                      <a:pt x="26195" y="78444"/>
                      <a:pt x="26195" y="127615"/>
                    </a:cubicBezTo>
                    <a:cubicBezTo>
                      <a:pt x="26195" y="176785"/>
                      <a:pt x="34971" y="221301"/>
                      <a:pt x="49160" y="253524"/>
                    </a:cubicBezTo>
                    <a:lnTo>
                      <a:pt x="50273" y="255228"/>
                    </a:lnTo>
                    <a:lnTo>
                      <a:pt x="47889" y="254383"/>
                    </a:lnTo>
                    <a:cubicBezTo>
                      <a:pt x="19747" y="233498"/>
                      <a:pt x="0" y="184602"/>
                      <a:pt x="0" y="127614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5621498C-203C-40BE-A535-3D9DFCB959D8}"/>
                </a:ext>
              </a:extLst>
            </p:cNvPr>
            <p:cNvSpPr/>
            <p:nvPr/>
          </p:nvSpPr>
          <p:spPr>
            <a:xfrm>
              <a:off x="4053498" y="5590107"/>
              <a:ext cx="518738" cy="629445"/>
            </a:xfrm>
            <a:custGeom>
              <a:avLst/>
              <a:gdLst>
                <a:gd name="connsiteX0" fmla="*/ 176269 w 679869"/>
                <a:gd name="connsiteY0" fmla="*/ 0 h 607220"/>
                <a:gd name="connsiteX1" fmla="*/ 353978 w 679869"/>
                <a:gd name="connsiteY1" fmla="*/ 307801 h 607220"/>
                <a:gd name="connsiteX2" fmla="*/ 509474 w 679869"/>
                <a:gd name="connsiteY2" fmla="*/ 38475 h 607220"/>
                <a:gd name="connsiteX3" fmla="*/ 679869 w 679869"/>
                <a:gd name="connsiteY3" fmla="*/ 136853 h 607220"/>
                <a:gd name="connsiteX4" fmla="*/ 436281 w 679869"/>
                <a:gd name="connsiteY4" fmla="*/ 558760 h 607220"/>
                <a:gd name="connsiteX5" fmla="*/ 433197 w 679869"/>
                <a:gd name="connsiteY5" fmla="*/ 562256 h 607220"/>
                <a:gd name="connsiteX6" fmla="*/ 431328 w 679869"/>
                <a:gd name="connsiteY6" fmla="*/ 566087 h 607220"/>
                <a:gd name="connsiteX7" fmla="*/ 424527 w 679869"/>
                <a:gd name="connsiteY7" fmla="*/ 572085 h 607220"/>
                <a:gd name="connsiteX8" fmla="*/ 410440 w 679869"/>
                <a:gd name="connsiteY8" fmla="*/ 588057 h 607220"/>
                <a:gd name="connsiteX9" fmla="*/ 401443 w 679869"/>
                <a:gd name="connsiteY9" fmla="*/ 592447 h 607220"/>
                <a:gd name="connsiteX10" fmla="*/ 401021 w 679869"/>
                <a:gd name="connsiteY10" fmla="*/ 592819 h 607220"/>
                <a:gd name="connsiteX11" fmla="*/ 399925 w 679869"/>
                <a:gd name="connsiteY11" fmla="*/ 593188 h 607220"/>
                <a:gd name="connsiteX12" fmla="*/ 376546 w 679869"/>
                <a:gd name="connsiteY12" fmla="*/ 604597 h 607220"/>
                <a:gd name="connsiteX13" fmla="*/ 363238 w 679869"/>
                <a:gd name="connsiteY13" fmla="*/ 605524 h 607220"/>
                <a:gd name="connsiteX14" fmla="*/ 362716 w 679869"/>
                <a:gd name="connsiteY14" fmla="*/ 605700 h 607220"/>
                <a:gd name="connsiteX15" fmla="*/ 361721 w 679869"/>
                <a:gd name="connsiteY15" fmla="*/ 605630 h 607220"/>
                <a:gd name="connsiteX16" fmla="*/ 338923 w 679869"/>
                <a:gd name="connsiteY16" fmla="*/ 607220 h 607220"/>
                <a:gd name="connsiteX17" fmla="*/ 326995 w 679869"/>
                <a:gd name="connsiteY17" fmla="*/ 603209 h 607220"/>
                <a:gd name="connsiteX18" fmla="*/ 323797 w 679869"/>
                <a:gd name="connsiteY18" fmla="*/ 602986 h 607220"/>
                <a:gd name="connsiteX19" fmla="*/ 318177 w 679869"/>
                <a:gd name="connsiteY19" fmla="*/ 600244 h 607220"/>
                <a:gd name="connsiteX20" fmla="*/ 301895 w 679869"/>
                <a:gd name="connsiteY20" fmla="*/ 594768 h 607220"/>
                <a:gd name="connsiteX21" fmla="*/ 295626 w 679869"/>
                <a:gd name="connsiteY21" fmla="*/ 589239 h 607220"/>
                <a:gd name="connsiteX22" fmla="*/ 288735 w 679869"/>
                <a:gd name="connsiteY22" fmla="*/ 585876 h 607220"/>
                <a:gd name="connsiteX23" fmla="*/ 277943 w 679869"/>
                <a:gd name="connsiteY23" fmla="*/ 573642 h 607220"/>
                <a:gd name="connsiteX24" fmla="*/ 272597 w 679869"/>
                <a:gd name="connsiteY24" fmla="*/ 568927 h 607220"/>
                <a:gd name="connsiteX25" fmla="*/ 271128 w 679869"/>
                <a:gd name="connsiteY25" fmla="*/ 565915 h 607220"/>
                <a:gd name="connsiteX26" fmla="*/ 262002 w 679869"/>
                <a:gd name="connsiteY26" fmla="*/ 555569 h 607220"/>
                <a:gd name="connsiteX27" fmla="*/ 0 w 679869"/>
                <a:gd name="connsiteY27" fmla="*/ 101769 h 607220"/>
                <a:gd name="connsiteX0" fmla="*/ 176269 w 679869"/>
                <a:gd name="connsiteY0" fmla="*/ 0 h 607220"/>
                <a:gd name="connsiteX1" fmla="*/ 353978 w 679869"/>
                <a:gd name="connsiteY1" fmla="*/ 307801 h 607220"/>
                <a:gd name="connsiteX2" fmla="*/ 509474 w 679869"/>
                <a:gd name="connsiteY2" fmla="*/ 38475 h 607220"/>
                <a:gd name="connsiteX3" fmla="*/ 608162 w 679869"/>
                <a:gd name="connsiteY3" fmla="*/ 93635 h 607220"/>
                <a:gd name="connsiteX4" fmla="*/ 679869 w 679869"/>
                <a:gd name="connsiteY4" fmla="*/ 136853 h 607220"/>
                <a:gd name="connsiteX5" fmla="*/ 436281 w 679869"/>
                <a:gd name="connsiteY5" fmla="*/ 558760 h 607220"/>
                <a:gd name="connsiteX6" fmla="*/ 433197 w 679869"/>
                <a:gd name="connsiteY6" fmla="*/ 562256 h 607220"/>
                <a:gd name="connsiteX7" fmla="*/ 431328 w 679869"/>
                <a:gd name="connsiteY7" fmla="*/ 566087 h 607220"/>
                <a:gd name="connsiteX8" fmla="*/ 424527 w 679869"/>
                <a:gd name="connsiteY8" fmla="*/ 572085 h 607220"/>
                <a:gd name="connsiteX9" fmla="*/ 410440 w 679869"/>
                <a:gd name="connsiteY9" fmla="*/ 588057 h 607220"/>
                <a:gd name="connsiteX10" fmla="*/ 401443 w 679869"/>
                <a:gd name="connsiteY10" fmla="*/ 592447 h 607220"/>
                <a:gd name="connsiteX11" fmla="*/ 401021 w 679869"/>
                <a:gd name="connsiteY11" fmla="*/ 592819 h 607220"/>
                <a:gd name="connsiteX12" fmla="*/ 399925 w 679869"/>
                <a:gd name="connsiteY12" fmla="*/ 593188 h 607220"/>
                <a:gd name="connsiteX13" fmla="*/ 376546 w 679869"/>
                <a:gd name="connsiteY13" fmla="*/ 604597 h 607220"/>
                <a:gd name="connsiteX14" fmla="*/ 363238 w 679869"/>
                <a:gd name="connsiteY14" fmla="*/ 605524 h 607220"/>
                <a:gd name="connsiteX15" fmla="*/ 362716 w 679869"/>
                <a:gd name="connsiteY15" fmla="*/ 605700 h 607220"/>
                <a:gd name="connsiteX16" fmla="*/ 361721 w 679869"/>
                <a:gd name="connsiteY16" fmla="*/ 605630 h 607220"/>
                <a:gd name="connsiteX17" fmla="*/ 338923 w 679869"/>
                <a:gd name="connsiteY17" fmla="*/ 607220 h 607220"/>
                <a:gd name="connsiteX18" fmla="*/ 326995 w 679869"/>
                <a:gd name="connsiteY18" fmla="*/ 603209 h 607220"/>
                <a:gd name="connsiteX19" fmla="*/ 323797 w 679869"/>
                <a:gd name="connsiteY19" fmla="*/ 602986 h 607220"/>
                <a:gd name="connsiteX20" fmla="*/ 318177 w 679869"/>
                <a:gd name="connsiteY20" fmla="*/ 600244 h 607220"/>
                <a:gd name="connsiteX21" fmla="*/ 301895 w 679869"/>
                <a:gd name="connsiteY21" fmla="*/ 594768 h 607220"/>
                <a:gd name="connsiteX22" fmla="*/ 295626 w 679869"/>
                <a:gd name="connsiteY22" fmla="*/ 589239 h 607220"/>
                <a:gd name="connsiteX23" fmla="*/ 288735 w 679869"/>
                <a:gd name="connsiteY23" fmla="*/ 585876 h 607220"/>
                <a:gd name="connsiteX24" fmla="*/ 277943 w 679869"/>
                <a:gd name="connsiteY24" fmla="*/ 573642 h 607220"/>
                <a:gd name="connsiteX25" fmla="*/ 272597 w 679869"/>
                <a:gd name="connsiteY25" fmla="*/ 568927 h 607220"/>
                <a:gd name="connsiteX26" fmla="*/ 271128 w 679869"/>
                <a:gd name="connsiteY26" fmla="*/ 565915 h 607220"/>
                <a:gd name="connsiteX27" fmla="*/ 262002 w 679869"/>
                <a:gd name="connsiteY27" fmla="*/ 555569 h 607220"/>
                <a:gd name="connsiteX28" fmla="*/ 0 w 679869"/>
                <a:gd name="connsiteY28" fmla="*/ 101769 h 607220"/>
                <a:gd name="connsiteX29" fmla="*/ 176269 w 679869"/>
                <a:gd name="connsiteY29" fmla="*/ 0 h 607220"/>
                <a:gd name="connsiteX0" fmla="*/ 608162 w 699602"/>
                <a:gd name="connsiteY0" fmla="*/ 93635 h 607220"/>
                <a:gd name="connsiteX1" fmla="*/ 679869 w 699602"/>
                <a:gd name="connsiteY1" fmla="*/ 136853 h 607220"/>
                <a:gd name="connsiteX2" fmla="*/ 436281 w 699602"/>
                <a:gd name="connsiteY2" fmla="*/ 558760 h 607220"/>
                <a:gd name="connsiteX3" fmla="*/ 433197 w 699602"/>
                <a:gd name="connsiteY3" fmla="*/ 562256 h 607220"/>
                <a:gd name="connsiteX4" fmla="*/ 431328 w 699602"/>
                <a:gd name="connsiteY4" fmla="*/ 566087 h 607220"/>
                <a:gd name="connsiteX5" fmla="*/ 424527 w 699602"/>
                <a:gd name="connsiteY5" fmla="*/ 572085 h 607220"/>
                <a:gd name="connsiteX6" fmla="*/ 410440 w 699602"/>
                <a:gd name="connsiteY6" fmla="*/ 588057 h 607220"/>
                <a:gd name="connsiteX7" fmla="*/ 401443 w 699602"/>
                <a:gd name="connsiteY7" fmla="*/ 592447 h 607220"/>
                <a:gd name="connsiteX8" fmla="*/ 401021 w 699602"/>
                <a:gd name="connsiteY8" fmla="*/ 592819 h 607220"/>
                <a:gd name="connsiteX9" fmla="*/ 399925 w 699602"/>
                <a:gd name="connsiteY9" fmla="*/ 593188 h 607220"/>
                <a:gd name="connsiteX10" fmla="*/ 376546 w 699602"/>
                <a:gd name="connsiteY10" fmla="*/ 604597 h 607220"/>
                <a:gd name="connsiteX11" fmla="*/ 363238 w 699602"/>
                <a:gd name="connsiteY11" fmla="*/ 605524 h 607220"/>
                <a:gd name="connsiteX12" fmla="*/ 362716 w 699602"/>
                <a:gd name="connsiteY12" fmla="*/ 605700 h 607220"/>
                <a:gd name="connsiteX13" fmla="*/ 361721 w 699602"/>
                <a:gd name="connsiteY13" fmla="*/ 605630 h 607220"/>
                <a:gd name="connsiteX14" fmla="*/ 338923 w 699602"/>
                <a:gd name="connsiteY14" fmla="*/ 607220 h 607220"/>
                <a:gd name="connsiteX15" fmla="*/ 326995 w 699602"/>
                <a:gd name="connsiteY15" fmla="*/ 603209 h 607220"/>
                <a:gd name="connsiteX16" fmla="*/ 323797 w 699602"/>
                <a:gd name="connsiteY16" fmla="*/ 602986 h 607220"/>
                <a:gd name="connsiteX17" fmla="*/ 318177 w 699602"/>
                <a:gd name="connsiteY17" fmla="*/ 600244 h 607220"/>
                <a:gd name="connsiteX18" fmla="*/ 301895 w 699602"/>
                <a:gd name="connsiteY18" fmla="*/ 594768 h 607220"/>
                <a:gd name="connsiteX19" fmla="*/ 295626 w 699602"/>
                <a:gd name="connsiteY19" fmla="*/ 589239 h 607220"/>
                <a:gd name="connsiteX20" fmla="*/ 288735 w 699602"/>
                <a:gd name="connsiteY20" fmla="*/ 585876 h 607220"/>
                <a:gd name="connsiteX21" fmla="*/ 277943 w 699602"/>
                <a:gd name="connsiteY21" fmla="*/ 573642 h 607220"/>
                <a:gd name="connsiteX22" fmla="*/ 272597 w 699602"/>
                <a:gd name="connsiteY22" fmla="*/ 568927 h 607220"/>
                <a:gd name="connsiteX23" fmla="*/ 271128 w 699602"/>
                <a:gd name="connsiteY23" fmla="*/ 565915 h 607220"/>
                <a:gd name="connsiteX24" fmla="*/ 262002 w 699602"/>
                <a:gd name="connsiteY24" fmla="*/ 555569 h 607220"/>
                <a:gd name="connsiteX25" fmla="*/ 0 w 699602"/>
                <a:gd name="connsiteY25" fmla="*/ 101769 h 607220"/>
                <a:gd name="connsiteX26" fmla="*/ 176269 w 699602"/>
                <a:gd name="connsiteY26" fmla="*/ 0 h 607220"/>
                <a:gd name="connsiteX27" fmla="*/ 353978 w 699602"/>
                <a:gd name="connsiteY27" fmla="*/ 307801 h 607220"/>
                <a:gd name="connsiteX28" fmla="*/ 509474 w 699602"/>
                <a:gd name="connsiteY28" fmla="*/ 38475 h 607220"/>
                <a:gd name="connsiteX29" fmla="*/ 699602 w 699602"/>
                <a:gd name="connsiteY29" fmla="*/ 185075 h 607220"/>
                <a:gd name="connsiteX0" fmla="*/ 608162 w 679869"/>
                <a:gd name="connsiteY0" fmla="*/ 93635 h 607220"/>
                <a:gd name="connsiteX1" fmla="*/ 679869 w 679869"/>
                <a:gd name="connsiteY1" fmla="*/ 136853 h 607220"/>
                <a:gd name="connsiteX2" fmla="*/ 436281 w 679869"/>
                <a:gd name="connsiteY2" fmla="*/ 558760 h 607220"/>
                <a:gd name="connsiteX3" fmla="*/ 433197 w 679869"/>
                <a:gd name="connsiteY3" fmla="*/ 562256 h 607220"/>
                <a:gd name="connsiteX4" fmla="*/ 431328 w 679869"/>
                <a:gd name="connsiteY4" fmla="*/ 566087 h 607220"/>
                <a:gd name="connsiteX5" fmla="*/ 424527 w 679869"/>
                <a:gd name="connsiteY5" fmla="*/ 572085 h 607220"/>
                <a:gd name="connsiteX6" fmla="*/ 410440 w 679869"/>
                <a:gd name="connsiteY6" fmla="*/ 588057 h 607220"/>
                <a:gd name="connsiteX7" fmla="*/ 401443 w 679869"/>
                <a:gd name="connsiteY7" fmla="*/ 592447 h 607220"/>
                <a:gd name="connsiteX8" fmla="*/ 401021 w 679869"/>
                <a:gd name="connsiteY8" fmla="*/ 592819 h 607220"/>
                <a:gd name="connsiteX9" fmla="*/ 399925 w 679869"/>
                <a:gd name="connsiteY9" fmla="*/ 593188 h 607220"/>
                <a:gd name="connsiteX10" fmla="*/ 376546 w 679869"/>
                <a:gd name="connsiteY10" fmla="*/ 604597 h 607220"/>
                <a:gd name="connsiteX11" fmla="*/ 363238 w 679869"/>
                <a:gd name="connsiteY11" fmla="*/ 605524 h 607220"/>
                <a:gd name="connsiteX12" fmla="*/ 362716 w 679869"/>
                <a:gd name="connsiteY12" fmla="*/ 605700 h 607220"/>
                <a:gd name="connsiteX13" fmla="*/ 361721 w 679869"/>
                <a:gd name="connsiteY13" fmla="*/ 605630 h 607220"/>
                <a:gd name="connsiteX14" fmla="*/ 338923 w 679869"/>
                <a:gd name="connsiteY14" fmla="*/ 607220 h 607220"/>
                <a:gd name="connsiteX15" fmla="*/ 326995 w 679869"/>
                <a:gd name="connsiteY15" fmla="*/ 603209 h 607220"/>
                <a:gd name="connsiteX16" fmla="*/ 323797 w 679869"/>
                <a:gd name="connsiteY16" fmla="*/ 602986 h 607220"/>
                <a:gd name="connsiteX17" fmla="*/ 318177 w 679869"/>
                <a:gd name="connsiteY17" fmla="*/ 600244 h 607220"/>
                <a:gd name="connsiteX18" fmla="*/ 301895 w 679869"/>
                <a:gd name="connsiteY18" fmla="*/ 594768 h 607220"/>
                <a:gd name="connsiteX19" fmla="*/ 295626 w 679869"/>
                <a:gd name="connsiteY19" fmla="*/ 589239 h 607220"/>
                <a:gd name="connsiteX20" fmla="*/ 288735 w 679869"/>
                <a:gd name="connsiteY20" fmla="*/ 585876 h 607220"/>
                <a:gd name="connsiteX21" fmla="*/ 277943 w 679869"/>
                <a:gd name="connsiteY21" fmla="*/ 573642 h 607220"/>
                <a:gd name="connsiteX22" fmla="*/ 272597 w 679869"/>
                <a:gd name="connsiteY22" fmla="*/ 568927 h 607220"/>
                <a:gd name="connsiteX23" fmla="*/ 271128 w 679869"/>
                <a:gd name="connsiteY23" fmla="*/ 565915 h 607220"/>
                <a:gd name="connsiteX24" fmla="*/ 262002 w 679869"/>
                <a:gd name="connsiteY24" fmla="*/ 555569 h 607220"/>
                <a:gd name="connsiteX25" fmla="*/ 0 w 679869"/>
                <a:gd name="connsiteY25" fmla="*/ 101769 h 607220"/>
                <a:gd name="connsiteX26" fmla="*/ 176269 w 679869"/>
                <a:gd name="connsiteY26" fmla="*/ 0 h 607220"/>
                <a:gd name="connsiteX27" fmla="*/ 353978 w 679869"/>
                <a:gd name="connsiteY27" fmla="*/ 307801 h 607220"/>
                <a:gd name="connsiteX28" fmla="*/ 509474 w 679869"/>
                <a:gd name="connsiteY28" fmla="*/ 38475 h 607220"/>
                <a:gd name="connsiteX0" fmla="*/ 679869 w 679869"/>
                <a:gd name="connsiteY0" fmla="*/ 136853 h 607220"/>
                <a:gd name="connsiteX1" fmla="*/ 436281 w 679869"/>
                <a:gd name="connsiteY1" fmla="*/ 558760 h 607220"/>
                <a:gd name="connsiteX2" fmla="*/ 433197 w 679869"/>
                <a:gd name="connsiteY2" fmla="*/ 562256 h 607220"/>
                <a:gd name="connsiteX3" fmla="*/ 431328 w 679869"/>
                <a:gd name="connsiteY3" fmla="*/ 566087 h 607220"/>
                <a:gd name="connsiteX4" fmla="*/ 424527 w 679869"/>
                <a:gd name="connsiteY4" fmla="*/ 572085 h 607220"/>
                <a:gd name="connsiteX5" fmla="*/ 410440 w 679869"/>
                <a:gd name="connsiteY5" fmla="*/ 588057 h 607220"/>
                <a:gd name="connsiteX6" fmla="*/ 401443 w 679869"/>
                <a:gd name="connsiteY6" fmla="*/ 592447 h 607220"/>
                <a:gd name="connsiteX7" fmla="*/ 401021 w 679869"/>
                <a:gd name="connsiteY7" fmla="*/ 592819 h 607220"/>
                <a:gd name="connsiteX8" fmla="*/ 399925 w 679869"/>
                <a:gd name="connsiteY8" fmla="*/ 593188 h 607220"/>
                <a:gd name="connsiteX9" fmla="*/ 376546 w 679869"/>
                <a:gd name="connsiteY9" fmla="*/ 604597 h 607220"/>
                <a:gd name="connsiteX10" fmla="*/ 363238 w 679869"/>
                <a:gd name="connsiteY10" fmla="*/ 605524 h 607220"/>
                <a:gd name="connsiteX11" fmla="*/ 362716 w 679869"/>
                <a:gd name="connsiteY11" fmla="*/ 605700 h 607220"/>
                <a:gd name="connsiteX12" fmla="*/ 361721 w 679869"/>
                <a:gd name="connsiteY12" fmla="*/ 605630 h 607220"/>
                <a:gd name="connsiteX13" fmla="*/ 338923 w 679869"/>
                <a:gd name="connsiteY13" fmla="*/ 607220 h 607220"/>
                <a:gd name="connsiteX14" fmla="*/ 326995 w 679869"/>
                <a:gd name="connsiteY14" fmla="*/ 603209 h 607220"/>
                <a:gd name="connsiteX15" fmla="*/ 323797 w 679869"/>
                <a:gd name="connsiteY15" fmla="*/ 602986 h 607220"/>
                <a:gd name="connsiteX16" fmla="*/ 318177 w 679869"/>
                <a:gd name="connsiteY16" fmla="*/ 600244 h 607220"/>
                <a:gd name="connsiteX17" fmla="*/ 301895 w 679869"/>
                <a:gd name="connsiteY17" fmla="*/ 594768 h 607220"/>
                <a:gd name="connsiteX18" fmla="*/ 295626 w 679869"/>
                <a:gd name="connsiteY18" fmla="*/ 589239 h 607220"/>
                <a:gd name="connsiteX19" fmla="*/ 288735 w 679869"/>
                <a:gd name="connsiteY19" fmla="*/ 585876 h 607220"/>
                <a:gd name="connsiteX20" fmla="*/ 277943 w 679869"/>
                <a:gd name="connsiteY20" fmla="*/ 573642 h 607220"/>
                <a:gd name="connsiteX21" fmla="*/ 272597 w 679869"/>
                <a:gd name="connsiteY21" fmla="*/ 568927 h 607220"/>
                <a:gd name="connsiteX22" fmla="*/ 271128 w 679869"/>
                <a:gd name="connsiteY22" fmla="*/ 565915 h 607220"/>
                <a:gd name="connsiteX23" fmla="*/ 262002 w 679869"/>
                <a:gd name="connsiteY23" fmla="*/ 555569 h 607220"/>
                <a:gd name="connsiteX24" fmla="*/ 0 w 679869"/>
                <a:gd name="connsiteY24" fmla="*/ 101769 h 607220"/>
                <a:gd name="connsiteX25" fmla="*/ 176269 w 679869"/>
                <a:gd name="connsiteY25" fmla="*/ 0 h 607220"/>
                <a:gd name="connsiteX26" fmla="*/ 353978 w 679869"/>
                <a:gd name="connsiteY26" fmla="*/ 307801 h 607220"/>
                <a:gd name="connsiteX27" fmla="*/ 509474 w 679869"/>
                <a:gd name="connsiteY27" fmla="*/ 38475 h 607220"/>
                <a:gd name="connsiteX0" fmla="*/ 525088 w 525088"/>
                <a:gd name="connsiteY0" fmla="*/ 403553 h 607220"/>
                <a:gd name="connsiteX1" fmla="*/ 436281 w 525088"/>
                <a:gd name="connsiteY1" fmla="*/ 558760 h 607220"/>
                <a:gd name="connsiteX2" fmla="*/ 433197 w 525088"/>
                <a:gd name="connsiteY2" fmla="*/ 562256 h 607220"/>
                <a:gd name="connsiteX3" fmla="*/ 431328 w 525088"/>
                <a:gd name="connsiteY3" fmla="*/ 566087 h 607220"/>
                <a:gd name="connsiteX4" fmla="*/ 424527 w 525088"/>
                <a:gd name="connsiteY4" fmla="*/ 572085 h 607220"/>
                <a:gd name="connsiteX5" fmla="*/ 410440 w 525088"/>
                <a:gd name="connsiteY5" fmla="*/ 588057 h 607220"/>
                <a:gd name="connsiteX6" fmla="*/ 401443 w 525088"/>
                <a:gd name="connsiteY6" fmla="*/ 592447 h 607220"/>
                <a:gd name="connsiteX7" fmla="*/ 401021 w 525088"/>
                <a:gd name="connsiteY7" fmla="*/ 592819 h 607220"/>
                <a:gd name="connsiteX8" fmla="*/ 399925 w 525088"/>
                <a:gd name="connsiteY8" fmla="*/ 593188 h 607220"/>
                <a:gd name="connsiteX9" fmla="*/ 376546 w 525088"/>
                <a:gd name="connsiteY9" fmla="*/ 604597 h 607220"/>
                <a:gd name="connsiteX10" fmla="*/ 363238 w 525088"/>
                <a:gd name="connsiteY10" fmla="*/ 605524 h 607220"/>
                <a:gd name="connsiteX11" fmla="*/ 362716 w 525088"/>
                <a:gd name="connsiteY11" fmla="*/ 605700 h 607220"/>
                <a:gd name="connsiteX12" fmla="*/ 361721 w 525088"/>
                <a:gd name="connsiteY12" fmla="*/ 605630 h 607220"/>
                <a:gd name="connsiteX13" fmla="*/ 338923 w 525088"/>
                <a:gd name="connsiteY13" fmla="*/ 607220 h 607220"/>
                <a:gd name="connsiteX14" fmla="*/ 326995 w 525088"/>
                <a:gd name="connsiteY14" fmla="*/ 603209 h 607220"/>
                <a:gd name="connsiteX15" fmla="*/ 323797 w 525088"/>
                <a:gd name="connsiteY15" fmla="*/ 602986 h 607220"/>
                <a:gd name="connsiteX16" fmla="*/ 318177 w 525088"/>
                <a:gd name="connsiteY16" fmla="*/ 600244 h 607220"/>
                <a:gd name="connsiteX17" fmla="*/ 301895 w 525088"/>
                <a:gd name="connsiteY17" fmla="*/ 594768 h 607220"/>
                <a:gd name="connsiteX18" fmla="*/ 295626 w 525088"/>
                <a:gd name="connsiteY18" fmla="*/ 589239 h 607220"/>
                <a:gd name="connsiteX19" fmla="*/ 288735 w 525088"/>
                <a:gd name="connsiteY19" fmla="*/ 585876 h 607220"/>
                <a:gd name="connsiteX20" fmla="*/ 277943 w 525088"/>
                <a:gd name="connsiteY20" fmla="*/ 573642 h 607220"/>
                <a:gd name="connsiteX21" fmla="*/ 272597 w 525088"/>
                <a:gd name="connsiteY21" fmla="*/ 568927 h 607220"/>
                <a:gd name="connsiteX22" fmla="*/ 271128 w 525088"/>
                <a:gd name="connsiteY22" fmla="*/ 565915 h 607220"/>
                <a:gd name="connsiteX23" fmla="*/ 262002 w 525088"/>
                <a:gd name="connsiteY23" fmla="*/ 555569 h 607220"/>
                <a:gd name="connsiteX24" fmla="*/ 0 w 525088"/>
                <a:gd name="connsiteY24" fmla="*/ 101769 h 607220"/>
                <a:gd name="connsiteX25" fmla="*/ 176269 w 525088"/>
                <a:gd name="connsiteY25" fmla="*/ 0 h 607220"/>
                <a:gd name="connsiteX26" fmla="*/ 353978 w 525088"/>
                <a:gd name="connsiteY26" fmla="*/ 307801 h 607220"/>
                <a:gd name="connsiteX27" fmla="*/ 509474 w 525088"/>
                <a:gd name="connsiteY27" fmla="*/ 38475 h 607220"/>
                <a:gd name="connsiteX0" fmla="*/ 518738 w 518738"/>
                <a:gd name="connsiteY0" fmla="*/ 403553 h 607220"/>
                <a:gd name="connsiteX1" fmla="*/ 429931 w 518738"/>
                <a:gd name="connsiteY1" fmla="*/ 558760 h 607220"/>
                <a:gd name="connsiteX2" fmla="*/ 426847 w 518738"/>
                <a:gd name="connsiteY2" fmla="*/ 562256 h 607220"/>
                <a:gd name="connsiteX3" fmla="*/ 424978 w 518738"/>
                <a:gd name="connsiteY3" fmla="*/ 566087 h 607220"/>
                <a:gd name="connsiteX4" fmla="*/ 418177 w 518738"/>
                <a:gd name="connsiteY4" fmla="*/ 572085 h 607220"/>
                <a:gd name="connsiteX5" fmla="*/ 404090 w 518738"/>
                <a:gd name="connsiteY5" fmla="*/ 588057 h 607220"/>
                <a:gd name="connsiteX6" fmla="*/ 395093 w 518738"/>
                <a:gd name="connsiteY6" fmla="*/ 592447 h 607220"/>
                <a:gd name="connsiteX7" fmla="*/ 394671 w 518738"/>
                <a:gd name="connsiteY7" fmla="*/ 592819 h 607220"/>
                <a:gd name="connsiteX8" fmla="*/ 393575 w 518738"/>
                <a:gd name="connsiteY8" fmla="*/ 593188 h 607220"/>
                <a:gd name="connsiteX9" fmla="*/ 370196 w 518738"/>
                <a:gd name="connsiteY9" fmla="*/ 604597 h 607220"/>
                <a:gd name="connsiteX10" fmla="*/ 356888 w 518738"/>
                <a:gd name="connsiteY10" fmla="*/ 605524 h 607220"/>
                <a:gd name="connsiteX11" fmla="*/ 356366 w 518738"/>
                <a:gd name="connsiteY11" fmla="*/ 605700 h 607220"/>
                <a:gd name="connsiteX12" fmla="*/ 355371 w 518738"/>
                <a:gd name="connsiteY12" fmla="*/ 605630 h 607220"/>
                <a:gd name="connsiteX13" fmla="*/ 332573 w 518738"/>
                <a:gd name="connsiteY13" fmla="*/ 607220 h 607220"/>
                <a:gd name="connsiteX14" fmla="*/ 320645 w 518738"/>
                <a:gd name="connsiteY14" fmla="*/ 603209 h 607220"/>
                <a:gd name="connsiteX15" fmla="*/ 317447 w 518738"/>
                <a:gd name="connsiteY15" fmla="*/ 602986 h 607220"/>
                <a:gd name="connsiteX16" fmla="*/ 311827 w 518738"/>
                <a:gd name="connsiteY16" fmla="*/ 600244 h 607220"/>
                <a:gd name="connsiteX17" fmla="*/ 295545 w 518738"/>
                <a:gd name="connsiteY17" fmla="*/ 594768 h 607220"/>
                <a:gd name="connsiteX18" fmla="*/ 289276 w 518738"/>
                <a:gd name="connsiteY18" fmla="*/ 589239 h 607220"/>
                <a:gd name="connsiteX19" fmla="*/ 282385 w 518738"/>
                <a:gd name="connsiteY19" fmla="*/ 585876 h 607220"/>
                <a:gd name="connsiteX20" fmla="*/ 271593 w 518738"/>
                <a:gd name="connsiteY20" fmla="*/ 573642 h 607220"/>
                <a:gd name="connsiteX21" fmla="*/ 266247 w 518738"/>
                <a:gd name="connsiteY21" fmla="*/ 568927 h 607220"/>
                <a:gd name="connsiteX22" fmla="*/ 264778 w 518738"/>
                <a:gd name="connsiteY22" fmla="*/ 565915 h 607220"/>
                <a:gd name="connsiteX23" fmla="*/ 255652 w 518738"/>
                <a:gd name="connsiteY23" fmla="*/ 555569 h 607220"/>
                <a:gd name="connsiteX24" fmla="*/ 0 w 518738"/>
                <a:gd name="connsiteY24" fmla="*/ 66844 h 607220"/>
                <a:gd name="connsiteX25" fmla="*/ 169919 w 518738"/>
                <a:gd name="connsiteY25" fmla="*/ 0 h 607220"/>
                <a:gd name="connsiteX26" fmla="*/ 347628 w 518738"/>
                <a:gd name="connsiteY26" fmla="*/ 307801 h 607220"/>
                <a:gd name="connsiteX27" fmla="*/ 503124 w 518738"/>
                <a:gd name="connsiteY27" fmla="*/ 38475 h 607220"/>
                <a:gd name="connsiteX0" fmla="*/ 518738 w 518738"/>
                <a:gd name="connsiteY0" fmla="*/ 425778 h 629445"/>
                <a:gd name="connsiteX1" fmla="*/ 429931 w 518738"/>
                <a:gd name="connsiteY1" fmla="*/ 580985 h 629445"/>
                <a:gd name="connsiteX2" fmla="*/ 426847 w 518738"/>
                <a:gd name="connsiteY2" fmla="*/ 584481 h 629445"/>
                <a:gd name="connsiteX3" fmla="*/ 424978 w 518738"/>
                <a:gd name="connsiteY3" fmla="*/ 588312 h 629445"/>
                <a:gd name="connsiteX4" fmla="*/ 418177 w 518738"/>
                <a:gd name="connsiteY4" fmla="*/ 594310 h 629445"/>
                <a:gd name="connsiteX5" fmla="*/ 404090 w 518738"/>
                <a:gd name="connsiteY5" fmla="*/ 610282 h 629445"/>
                <a:gd name="connsiteX6" fmla="*/ 395093 w 518738"/>
                <a:gd name="connsiteY6" fmla="*/ 614672 h 629445"/>
                <a:gd name="connsiteX7" fmla="*/ 394671 w 518738"/>
                <a:gd name="connsiteY7" fmla="*/ 615044 h 629445"/>
                <a:gd name="connsiteX8" fmla="*/ 393575 w 518738"/>
                <a:gd name="connsiteY8" fmla="*/ 615413 h 629445"/>
                <a:gd name="connsiteX9" fmla="*/ 370196 w 518738"/>
                <a:gd name="connsiteY9" fmla="*/ 626822 h 629445"/>
                <a:gd name="connsiteX10" fmla="*/ 356888 w 518738"/>
                <a:gd name="connsiteY10" fmla="*/ 627749 h 629445"/>
                <a:gd name="connsiteX11" fmla="*/ 356366 w 518738"/>
                <a:gd name="connsiteY11" fmla="*/ 627925 h 629445"/>
                <a:gd name="connsiteX12" fmla="*/ 355371 w 518738"/>
                <a:gd name="connsiteY12" fmla="*/ 627855 h 629445"/>
                <a:gd name="connsiteX13" fmla="*/ 332573 w 518738"/>
                <a:gd name="connsiteY13" fmla="*/ 629445 h 629445"/>
                <a:gd name="connsiteX14" fmla="*/ 320645 w 518738"/>
                <a:gd name="connsiteY14" fmla="*/ 625434 h 629445"/>
                <a:gd name="connsiteX15" fmla="*/ 317447 w 518738"/>
                <a:gd name="connsiteY15" fmla="*/ 625211 h 629445"/>
                <a:gd name="connsiteX16" fmla="*/ 311827 w 518738"/>
                <a:gd name="connsiteY16" fmla="*/ 622469 h 629445"/>
                <a:gd name="connsiteX17" fmla="*/ 295545 w 518738"/>
                <a:gd name="connsiteY17" fmla="*/ 616993 h 629445"/>
                <a:gd name="connsiteX18" fmla="*/ 289276 w 518738"/>
                <a:gd name="connsiteY18" fmla="*/ 611464 h 629445"/>
                <a:gd name="connsiteX19" fmla="*/ 282385 w 518738"/>
                <a:gd name="connsiteY19" fmla="*/ 608101 h 629445"/>
                <a:gd name="connsiteX20" fmla="*/ 271593 w 518738"/>
                <a:gd name="connsiteY20" fmla="*/ 595867 h 629445"/>
                <a:gd name="connsiteX21" fmla="*/ 266247 w 518738"/>
                <a:gd name="connsiteY21" fmla="*/ 591152 h 629445"/>
                <a:gd name="connsiteX22" fmla="*/ 264778 w 518738"/>
                <a:gd name="connsiteY22" fmla="*/ 588140 h 629445"/>
                <a:gd name="connsiteX23" fmla="*/ 255652 w 518738"/>
                <a:gd name="connsiteY23" fmla="*/ 577794 h 629445"/>
                <a:gd name="connsiteX24" fmla="*/ 0 w 518738"/>
                <a:gd name="connsiteY24" fmla="*/ 89069 h 629445"/>
                <a:gd name="connsiteX25" fmla="*/ 154044 w 518738"/>
                <a:gd name="connsiteY25" fmla="*/ 0 h 629445"/>
                <a:gd name="connsiteX26" fmla="*/ 347628 w 518738"/>
                <a:gd name="connsiteY26" fmla="*/ 330026 h 629445"/>
                <a:gd name="connsiteX27" fmla="*/ 503124 w 518738"/>
                <a:gd name="connsiteY27" fmla="*/ 60700 h 629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18738" h="629445">
                  <a:moveTo>
                    <a:pt x="518738" y="425778"/>
                  </a:moveTo>
                  <a:lnTo>
                    <a:pt x="429931" y="580985"/>
                  </a:lnTo>
                  <a:lnTo>
                    <a:pt x="426847" y="584481"/>
                  </a:lnTo>
                  <a:lnTo>
                    <a:pt x="424978" y="588312"/>
                  </a:lnTo>
                  <a:lnTo>
                    <a:pt x="418177" y="594310"/>
                  </a:lnTo>
                  <a:lnTo>
                    <a:pt x="404090" y="610282"/>
                  </a:lnTo>
                  <a:lnTo>
                    <a:pt x="395093" y="614672"/>
                  </a:lnTo>
                  <a:lnTo>
                    <a:pt x="394671" y="615044"/>
                  </a:lnTo>
                  <a:lnTo>
                    <a:pt x="393575" y="615413"/>
                  </a:lnTo>
                  <a:lnTo>
                    <a:pt x="370196" y="626822"/>
                  </a:lnTo>
                  <a:lnTo>
                    <a:pt x="356888" y="627749"/>
                  </a:lnTo>
                  <a:lnTo>
                    <a:pt x="356366" y="627925"/>
                  </a:lnTo>
                  <a:lnTo>
                    <a:pt x="355371" y="627855"/>
                  </a:lnTo>
                  <a:lnTo>
                    <a:pt x="332573" y="629445"/>
                  </a:lnTo>
                  <a:lnTo>
                    <a:pt x="320645" y="625434"/>
                  </a:lnTo>
                  <a:lnTo>
                    <a:pt x="317447" y="625211"/>
                  </a:lnTo>
                  <a:lnTo>
                    <a:pt x="311827" y="622469"/>
                  </a:lnTo>
                  <a:lnTo>
                    <a:pt x="295545" y="616993"/>
                  </a:lnTo>
                  <a:lnTo>
                    <a:pt x="289276" y="611464"/>
                  </a:lnTo>
                  <a:lnTo>
                    <a:pt x="282385" y="608101"/>
                  </a:lnTo>
                  <a:lnTo>
                    <a:pt x="271593" y="595867"/>
                  </a:lnTo>
                  <a:lnTo>
                    <a:pt x="266247" y="591152"/>
                  </a:lnTo>
                  <a:lnTo>
                    <a:pt x="264778" y="588140"/>
                  </a:lnTo>
                  <a:lnTo>
                    <a:pt x="255652" y="577794"/>
                  </a:lnTo>
                  <a:lnTo>
                    <a:pt x="0" y="89069"/>
                  </a:lnTo>
                  <a:lnTo>
                    <a:pt x="154044" y="0"/>
                  </a:lnTo>
                  <a:lnTo>
                    <a:pt x="347628" y="330026"/>
                  </a:lnTo>
                  <a:lnTo>
                    <a:pt x="503124" y="60700"/>
                  </a:lnTo>
                </a:path>
              </a:pathLst>
            </a:custGeom>
            <a:blipFill dpi="0" rotWithShape="1">
              <a:blip r:embed="rId4"/>
              <a:srcRect/>
              <a:tile tx="0" ty="0" sx="100000" sy="100000" flip="none" algn="tl"/>
            </a:blip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1EC32A8F-EE28-45E0-9AEA-E889876F0F69}"/>
                </a:ext>
              </a:extLst>
            </p:cNvPr>
            <p:cNvSpPr/>
            <p:nvPr/>
          </p:nvSpPr>
          <p:spPr>
            <a:xfrm>
              <a:off x="4609523" y="4813541"/>
              <a:ext cx="206139" cy="75140"/>
            </a:xfrm>
            <a:custGeom>
              <a:avLst/>
              <a:gdLst>
                <a:gd name="connsiteX0" fmla="*/ 22224 w 206139"/>
                <a:gd name="connsiteY0" fmla="*/ 0 h 122330"/>
                <a:gd name="connsiteX1" fmla="*/ 71228 w 206139"/>
                <a:gd name="connsiteY1" fmla="*/ 25661 h 122330"/>
                <a:gd name="connsiteX2" fmla="*/ 83940 w 206139"/>
                <a:gd name="connsiteY2" fmla="*/ 14522 h 122330"/>
                <a:gd name="connsiteX3" fmla="*/ 118899 w 206139"/>
                <a:gd name="connsiteY3" fmla="*/ 5350 h 122330"/>
                <a:gd name="connsiteX4" fmla="*/ 201653 w 206139"/>
                <a:gd name="connsiteY4" fmla="*/ 76636 h 122330"/>
                <a:gd name="connsiteX5" fmla="*/ 206139 w 206139"/>
                <a:gd name="connsiteY5" fmla="*/ 105510 h 122330"/>
                <a:gd name="connsiteX6" fmla="*/ 198214 w 206139"/>
                <a:gd name="connsiteY6" fmla="*/ 94071 h 122330"/>
                <a:gd name="connsiteX7" fmla="*/ 123460 w 206139"/>
                <a:gd name="connsiteY7" fmla="*/ 63938 h 122330"/>
                <a:gd name="connsiteX8" fmla="*/ 48707 w 206139"/>
                <a:gd name="connsiteY8" fmla="*/ 94071 h 122330"/>
                <a:gd name="connsiteX9" fmla="*/ 29128 w 206139"/>
                <a:gd name="connsiteY9" fmla="*/ 122330 h 122330"/>
                <a:gd name="connsiteX10" fmla="*/ 29087 w 206139"/>
                <a:gd name="connsiteY10" fmla="*/ 122067 h 122330"/>
                <a:gd name="connsiteX11" fmla="*/ 32872 w 206139"/>
                <a:gd name="connsiteY11" fmla="*/ 97703 h 122330"/>
                <a:gd name="connsiteX12" fmla="*/ 0 w 206139"/>
                <a:gd name="connsiteY12" fmla="*/ 34926 h 122330"/>
                <a:gd name="connsiteX13" fmla="*/ 45440 w 206139"/>
                <a:gd name="connsiteY13" fmla="*/ 58720 h 122330"/>
                <a:gd name="connsiteX14" fmla="*/ 49188 w 206139"/>
                <a:gd name="connsiteY14" fmla="*/ 51495 h 122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6139" h="122330">
                  <a:moveTo>
                    <a:pt x="22224" y="0"/>
                  </a:moveTo>
                  <a:lnTo>
                    <a:pt x="71228" y="25661"/>
                  </a:lnTo>
                  <a:lnTo>
                    <a:pt x="83940" y="14522"/>
                  </a:lnTo>
                  <a:cubicBezTo>
                    <a:pt x="94685" y="8616"/>
                    <a:pt x="106499" y="5350"/>
                    <a:pt x="118899" y="5350"/>
                  </a:cubicBezTo>
                  <a:cubicBezTo>
                    <a:pt x="156101" y="5350"/>
                    <a:pt x="188019" y="34744"/>
                    <a:pt x="201653" y="76636"/>
                  </a:cubicBezTo>
                  <a:lnTo>
                    <a:pt x="206139" y="105510"/>
                  </a:lnTo>
                  <a:lnTo>
                    <a:pt x="198214" y="94071"/>
                  </a:lnTo>
                  <a:cubicBezTo>
                    <a:pt x="179083" y="75454"/>
                    <a:pt x="152653" y="63938"/>
                    <a:pt x="123460" y="63938"/>
                  </a:cubicBezTo>
                  <a:cubicBezTo>
                    <a:pt x="94267" y="63938"/>
                    <a:pt x="67838" y="75454"/>
                    <a:pt x="48707" y="94071"/>
                  </a:cubicBezTo>
                  <a:lnTo>
                    <a:pt x="29128" y="122330"/>
                  </a:lnTo>
                  <a:lnTo>
                    <a:pt x="29087" y="122067"/>
                  </a:lnTo>
                  <a:lnTo>
                    <a:pt x="32872" y="97703"/>
                  </a:lnTo>
                  <a:lnTo>
                    <a:pt x="0" y="34926"/>
                  </a:lnTo>
                  <a:lnTo>
                    <a:pt x="45440" y="58720"/>
                  </a:lnTo>
                  <a:lnTo>
                    <a:pt x="49188" y="51495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43375828-A954-410E-99F8-E2B8F437BB48}"/>
                </a:ext>
              </a:extLst>
            </p:cNvPr>
            <p:cNvSpPr/>
            <p:nvPr/>
          </p:nvSpPr>
          <p:spPr>
            <a:xfrm>
              <a:off x="5088154" y="4813541"/>
              <a:ext cx="206139" cy="75140"/>
            </a:xfrm>
            <a:custGeom>
              <a:avLst/>
              <a:gdLst>
                <a:gd name="connsiteX0" fmla="*/ 22224 w 206139"/>
                <a:gd name="connsiteY0" fmla="*/ 0 h 122330"/>
                <a:gd name="connsiteX1" fmla="*/ 71228 w 206139"/>
                <a:gd name="connsiteY1" fmla="*/ 25661 h 122330"/>
                <a:gd name="connsiteX2" fmla="*/ 83940 w 206139"/>
                <a:gd name="connsiteY2" fmla="*/ 14522 h 122330"/>
                <a:gd name="connsiteX3" fmla="*/ 118899 w 206139"/>
                <a:gd name="connsiteY3" fmla="*/ 5350 h 122330"/>
                <a:gd name="connsiteX4" fmla="*/ 201653 w 206139"/>
                <a:gd name="connsiteY4" fmla="*/ 76636 h 122330"/>
                <a:gd name="connsiteX5" fmla="*/ 206139 w 206139"/>
                <a:gd name="connsiteY5" fmla="*/ 105510 h 122330"/>
                <a:gd name="connsiteX6" fmla="*/ 198214 w 206139"/>
                <a:gd name="connsiteY6" fmla="*/ 94071 h 122330"/>
                <a:gd name="connsiteX7" fmla="*/ 123460 w 206139"/>
                <a:gd name="connsiteY7" fmla="*/ 63938 h 122330"/>
                <a:gd name="connsiteX8" fmla="*/ 48707 w 206139"/>
                <a:gd name="connsiteY8" fmla="*/ 94071 h 122330"/>
                <a:gd name="connsiteX9" fmla="*/ 29128 w 206139"/>
                <a:gd name="connsiteY9" fmla="*/ 122330 h 122330"/>
                <a:gd name="connsiteX10" fmla="*/ 29087 w 206139"/>
                <a:gd name="connsiteY10" fmla="*/ 122067 h 122330"/>
                <a:gd name="connsiteX11" fmla="*/ 32872 w 206139"/>
                <a:gd name="connsiteY11" fmla="*/ 97703 h 122330"/>
                <a:gd name="connsiteX12" fmla="*/ 0 w 206139"/>
                <a:gd name="connsiteY12" fmla="*/ 34926 h 122330"/>
                <a:gd name="connsiteX13" fmla="*/ 45440 w 206139"/>
                <a:gd name="connsiteY13" fmla="*/ 58720 h 122330"/>
                <a:gd name="connsiteX14" fmla="*/ 49188 w 206139"/>
                <a:gd name="connsiteY14" fmla="*/ 51495 h 122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6139" h="122330">
                  <a:moveTo>
                    <a:pt x="22224" y="0"/>
                  </a:moveTo>
                  <a:lnTo>
                    <a:pt x="71228" y="25661"/>
                  </a:lnTo>
                  <a:lnTo>
                    <a:pt x="83940" y="14522"/>
                  </a:lnTo>
                  <a:cubicBezTo>
                    <a:pt x="94685" y="8616"/>
                    <a:pt x="106499" y="5350"/>
                    <a:pt x="118899" y="5350"/>
                  </a:cubicBezTo>
                  <a:cubicBezTo>
                    <a:pt x="156101" y="5350"/>
                    <a:pt x="188019" y="34744"/>
                    <a:pt x="201653" y="76636"/>
                  </a:cubicBezTo>
                  <a:lnTo>
                    <a:pt x="206139" y="105510"/>
                  </a:lnTo>
                  <a:lnTo>
                    <a:pt x="198214" y="94071"/>
                  </a:lnTo>
                  <a:cubicBezTo>
                    <a:pt x="179083" y="75454"/>
                    <a:pt x="152653" y="63938"/>
                    <a:pt x="123460" y="63938"/>
                  </a:cubicBezTo>
                  <a:cubicBezTo>
                    <a:pt x="94267" y="63938"/>
                    <a:pt x="67838" y="75454"/>
                    <a:pt x="48707" y="94071"/>
                  </a:cubicBezTo>
                  <a:lnTo>
                    <a:pt x="29128" y="122330"/>
                  </a:lnTo>
                  <a:lnTo>
                    <a:pt x="29087" y="122067"/>
                  </a:lnTo>
                  <a:lnTo>
                    <a:pt x="32872" y="97703"/>
                  </a:lnTo>
                  <a:lnTo>
                    <a:pt x="0" y="34926"/>
                  </a:lnTo>
                  <a:lnTo>
                    <a:pt x="45440" y="58720"/>
                  </a:lnTo>
                  <a:lnTo>
                    <a:pt x="49188" y="51495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sp>
        <p:nvSpPr>
          <p:cNvPr id="60" name="円弧 59">
            <a:extLst>
              <a:ext uri="{FF2B5EF4-FFF2-40B4-BE49-F238E27FC236}">
                <a16:creationId xmlns:a16="http://schemas.microsoft.com/office/drawing/2014/main" id="{3457D1DF-D08E-40C3-9250-8111A83772CC}"/>
              </a:ext>
            </a:extLst>
          </p:cNvPr>
          <p:cNvSpPr/>
          <p:nvPr/>
        </p:nvSpPr>
        <p:spPr>
          <a:xfrm>
            <a:off x="1248373" y="1107011"/>
            <a:ext cx="1161656" cy="1161656"/>
          </a:xfrm>
          <a:prstGeom prst="arc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5" name="円弧 74">
            <a:extLst>
              <a:ext uri="{FF2B5EF4-FFF2-40B4-BE49-F238E27FC236}">
                <a16:creationId xmlns:a16="http://schemas.microsoft.com/office/drawing/2014/main" id="{44AC8882-66EB-4822-B2AA-E0FE8C2F402B}"/>
              </a:ext>
            </a:extLst>
          </p:cNvPr>
          <p:cNvSpPr/>
          <p:nvPr/>
        </p:nvSpPr>
        <p:spPr>
          <a:xfrm>
            <a:off x="7134019" y="1107011"/>
            <a:ext cx="1161656" cy="1161656"/>
          </a:xfrm>
          <a:prstGeom prst="arc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7" name="小波 76">
            <a:extLst>
              <a:ext uri="{FF2B5EF4-FFF2-40B4-BE49-F238E27FC236}">
                <a16:creationId xmlns:a16="http://schemas.microsoft.com/office/drawing/2014/main" id="{023D651C-4295-441D-85B8-4E3655D65768}"/>
              </a:ext>
            </a:extLst>
          </p:cNvPr>
          <p:cNvSpPr/>
          <p:nvPr/>
        </p:nvSpPr>
        <p:spPr>
          <a:xfrm>
            <a:off x="4882259" y="4564499"/>
            <a:ext cx="2575962" cy="1712686"/>
          </a:xfrm>
          <a:prstGeom prst="doubleWave">
            <a:avLst>
              <a:gd name="adj1" fmla="val 8792"/>
              <a:gd name="adj2" fmla="val -7166"/>
            </a:avLst>
          </a:prstGeom>
          <a:blipFill dpi="0" rotWithShape="1">
            <a:blip r:embed="rId5"/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78" name="円弧 77">
            <a:extLst>
              <a:ext uri="{FF2B5EF4-FFF2-40B4-BE49-F238E27FC236}">
                <a16:creationId xmlns:a16="http://schemas.microsoft.com/office/drawing/2014/main" id="{5328E086-FB8B-4F14-8635-8BBEA9BE5FE4}"/>
              </a:ext>
            </a:extLst>
          </p:cNvPr>
          <p:cNvSpPr/>
          <p:nvPr/>
        </p:nvSpPr>
        <p:spPr>
          <a:xfrm>
            <a:off x="5022088" y="3777639"/>
            <a:ext cx="1161656" cy="1161656"/>
          </a:xfrm>
          <a:prstGeom prst="arc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6" name="テキスト ボックス 85">
            <a:extLst>
              <a:ext uri="{FF2B5EF4-FFF2-40B4-BE49-F238E27FC236}">
                <a16:creationId xmlns:a16="http://schemas.microsoft.com/office/drawing/2014/main" id="{9F8A8F42-C10E-4C4B-A460-5A43DB860904}"/>
              </a:ext>
            </a:extLst>
          </p:cNvPr>
          <p:cNvSpPr txBox="1"/>
          <p:nvPr/>
        </p:nvSpPr>
        <p:spPr>
          <a:xfrm>
            <a:off x="224443" y="208130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サンプル</a:t>
            </a:r>
          </a:p>
        </p:txBody>
      </p:sp>
      <p:pic>
        <p:nvPicPr>
          <p:cNvPr id="81" name="図 80">
            <a:extLst>
              <a:ext uri="{FF2B5EF4-FFF2-40B4-BE49-F238E27FC236}">
                <a16:creationId xmlns:a16="http://schemas.microsoft.com/office/drawing/2014/main" id="{F5E1E40B-E038-4D70-AAAD-02A03B80F8C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1783" y="3535225"/>
            <a:ext cx="522335" cy="522335"/>
          </a:xfrm>
          <a:prstGeom prst="rect">
            <a:avLst/>
          </a:prstGeom>
        </p:spPr>
      </p:pic>
      <p:pic>
        <p:nvPicPr>
          <p:cNvPr id="82" name="図 81" descr="図形, 円&#10;&#10;自動的に生成された説明">
            <a:extLst>
              <a:ext uri="{FF2B5EF4-FFF2-40B4-BE49-F238E27FC236}">
                <a16:creationId xmlns:a16="http://schemas.microsoft.com/office/drawing/2014/main" id="{A78EA1FD-E1BC-486B-B4BF-5AFF81A4427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2243" y="866463"/>
            <a:ext cx="512257" cy="512257"/>
          </a:xfrm>
          <a:prstGeom prst="rect">
            <a:avLst/>
          </a:prstGeom>
        </p:spPr>
      </p:pic>
      <p:pic>
        <p:nvPicPr>
          <p:cNvPr id="83" name="図 82" descr="武器 が含まれている画像&#10;&#10;自動的に生成された説明">
            <a:extLst>
              <a:ext uri="{FF2B5EF4-FFF2-40B4-BE49-F238E27FC236}">
                <a16:creationId xmlns:a16="http://schemas.microsoft.com/office/drawing/2014/main" id="{EA74C587-A933-4ACA-B4F3-96EAA14B81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8373" y="866463"/>
            <a:ext cx="512257" cy="512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248810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blipFill>
          <a:blip xmlns:r="http://schemas.openxmlformats.org/officeDocument/2006/relationships" r:embed="rId1"/>
          <a:stretch>
            <a:fillRect/>
          </a:stretch>
        </a:blipFill>
        <a:ln w="9525">
          <a:solidFill>
            <a:schemeClr val="tx1"/>
          </a:solidFill>
          <a:round/>
          <a:headEnd/>
          <a:tailEnd/>
        </a:ln>
        <a:effectLst/>
      </a:spPr>
      <a:bodyPr wrap="square" rtlCol="0" anchor="ctr">
        <a:noAutofit/>
      </a:bodyPr>
      <a:lstStyle>
        <a:defPPr algn="ctr">
          <a:defRPr kumimoji="1"/>
        </a:defPPr>
      </a:lst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1088</TotalTime>
  <Words>246</Words>
  <Application>Microsoft Office PowerPoint</Application>
  <PresentationFormat>A4 210 x 297 mm</PresentationFormat>
  <Paragraphs>45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9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pptxi27_七宝文様の塗りパターン</dc:title>
  <dc:subject>pptxi27_七宝文様の塗りパターン</dc:subject>
  <dc:creator>でじけろお</dc:creator>
  <cp:revision>1</cp:revision>
  <dcterms:created xsi:type="dcterms:W3CDTF">2018-05-20T00:31:01Z</dcterms:created>
  <dcterms:modified xsi:type="dcterms:W3CDTF">2021-10-13T10:15:17Z</dcterms:modified>
  <cp:version>1</cp:version>
</cp:coreProperties>
</file>